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61" r:id="rId4"/>
    <p:sldId id="259" r:id="rId5"/>
    <p:sldId id="300" r:id="rId6"/>
    <p:sldId id="263" r:id="rId7"/>
    <p:sldId id="264" r:id="rId8"/>
    <p:sldId id="301" r:id="rId9"/>
    <p:sldId id="294" r:id="rId10"/>
    <p:sldId id="305" r:id="rId11"/>
    <p:sldId id="302" r:id="rId12"/>
    <p:sldId id="304" r:id="rId13"/>
    <p:sldId id="303" r:id="rId14"/>
    <p:sldId id="270" r:id="rId15"/>
    <p:sldId id="315" r:id="rId16"/>
    <p:sldId id="271" r:id="rId17"/>
    <p:sldId id="319" r:id="rId18"/>
    <p:sldId id="292" r:id="rId19"/>
    <p:sldId id="297" r:id="rId20"/>
    <p:sldId id="299" r:id="rId21"/>
    <p:sldId id="307" r:id="rId22"/>
    <p:sldId id="308" r:id="rId23"/>
    <p:sldId id="274" r:id="rId24"/>
    <p:sldId id="322" r:id="rId25"/>
    <p:sldId id="320" r:id="rId26"/>
    <p:sldId id="321" r:id="rId27"/>
    <p:sldId id="276" r:id="rId28"/>
    <p:sldId id="323" r:id="rId29"/>
    <p:sldId id="277" r:id="rId30"/>
    <p:sldId id="316" r:id="rId31"/>
    <p:sldId id="309" r:id="rId32"/>
    <p:sldId id="280" r:id="rId33"/>
    <p:sldId id="282" r:id="rId34"/>
    <p:sldId id="310" r:id="rId35"/>
    <p:sldId id="318" r:id="rId36"/>
    <p:sldId id="289" r:id="rId37"/>
    <p:sldId id="311" r:id="rId38"/>
    <p:sldId id="285" r:id="rId39"/>
    <p:sldId id="31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238506-9DE7-A772-D61B-A98298ED5C3E}" name="MARINA SAMPROVALAKI" initials="" userId="S::mar.samprovalaki@aueb.gr::e22724a9-0d31-49df-984d-2407376df6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3A20F6-0CD3-4030-A422-C3D0E1987D81}" v="151" dt="2024-12-19T21:32:40.284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569" autoAdjust="0"/>
  </p:normalViewPr>
  <p:slideViewPr>
    <p:cSldViewPr snapToGrid="0">
      <p:cViewPr varScale="1">
        <p:scale>
          <a:sx n="67" d="100"/>
          <a:sy n="67" d="100"/>
        </p:scale>
        <p:origin x="1296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SAMPROVALAKI" userId="e22724a9-0d31-49df-984d-2407376df61d" providerId="ADAL" clId="{D73A20F6-0CD3-4030-A422-C3D0E1987D81}"/>
    <pc:docChg chg="undo redo custSel addSld delSld modSld sldOrd">
      <pc:chgData name="MARINA SAMPROVALAKI" userId="e22724a9-0d31-49df-984d-2407376df61d" providerId="ADAL" clId="{D73A20F6-0CD3-4030-A422-C3D0E1987D81}" dt="2024-12-20T14:05:33.393" v="5606" actId="20577"/>
      <pc:docMkLst>
        <pc:docMk/>
      </pc:docMkLst>
      <pc:sldChg chg="addSp delSp modSp mod delAnim">
        <pc:chgData name="MARINA SAMPROVALAKI" userId="e22724a9-0d31-49df-984d-2407376df61d" providerId="ADAL" clId="{D73A20F6-0CD3-4030-A422-C3D0E1987D81}" dt="2024-12-19T10:33:05.388" v="3220" actId="313"/>
        <pc:sldMkLst>
          <pc:docMk/>
          <pc:sldMk cId="393913213" sldId="257"/>
        </pc:sldMkLst>
        <pc:spChg chg="mod">
          <ac:chgData name="MARINA SAMPROVALAKI" userId="e22724a9-0d31-49df-984d-2407376df61d" providerId="ADAL" clId="{D73A20F6-0CD3-4030-A422-C3D0E1987D81}" dt="2024-12-19T10:33:05.388" v="3220" actId="313"/>
          <ac:spMkLst>
            <pc:docMk/>
            <pc:sldMk cId="393913213" sldId="257"/>
            <ac:spMk id="4" creationId="{E66130EE-0C4A-5A52-F0FB-D977F96AC49C}"/>
          </ac:spMkLst>
        </pc:spChg>
      </pc:sldChg>
      <pc:sldChg chg="addSp delSp modSp mod delAnim">
        <pc:chgData name="MARINA SAMPROVALAKI" userId="e22724a9-0d31-49df-984d-2407376df61d" providerId="ADAL" clId="{D73A20F6-0CD3-4030-A422-C3D0E1987D81}" dt="2024-12-19T10:33:06.368" v="3221" actId="313"/>
        <pc:sldMkLst>
          <pc:docMk/>
          <pc:sldMk cId="0" sldId="258"/>
        </pc:sldMkLst>
        <pc:spChg chg="mod">
          <ac:chgData name="MARINA SAMPROVALAKI" userId="e22724a9-0d31-49df-984d-2407376df61d" providerId="ADAL" clId="{D73A20F6-0CD3-4030-A422-C3D0E1987D81}" dt="2024-12-19T10:33:06.368" v="3221" actId="313"/>
          <ac:spMkLst>
            <pc:docMk/>
            <pc:sldMk cId="0" sldId="258"/>
            <ac:spMk id="3" creationId="{6EEEDBAF-4CA4-BA89-9109-E820B97FA975}"/>
          </ac:spMkLst>
        </pc:spChg>
        <pc:spChg chg="mod">
          <ac:chgData name="MARINA SAMPROVALAKI" userId="e22724a9-0d31-49df-984d-2407376df61d" providerId="ADAL" clId="{D73A20F6-0CD3-4030-A422-C3D0E1987D81}" dt="2024-12-17T20:15:57.092" v="2553" actId="122"/>
          <ac:spMkLst>
            <pc:docMk/>
            <pc:sldMk cId="0" sldId="258"/>
            <ac:spMk id="64" creationId="{00000000-0000-0000-0000-000000000000}"/>
          </ac:spMkLst>
        </pc:spChg>
        <pc:spChg chg="mod">
          <ac:chgData name="MARINA SAMPROVALAKI" userId="e22724a9-0d31-49df-984d-2407376df61d" providerId="ADAL" clId="{D73A20F6-0CD3-4030-A422-C3D0E1987D81}" dt="2024-12-17T20:12:33.348" v="2546"/>
          <ac:spMkLst>
            <pc:docMk/>
            <pc:sldMk cId="0" sldId="258"/>
            <ac:spMk id="65" creationId="{00000000-0000-0000-0000-000000000000}"/>
          </ac:spMkLst>
        </pc:spChg>
      </pc:sldChg>
      <pc:sldChg chg="addSp delSp modSp mod delAnim">
        <pc:chgData name="MARINA SAMPROVALAKI" userId="e22724a9-0d31-49df-984d-2407376df61d" providerId="ADAL" clId="{D73A20F6-0CD3-4030-A422-C3D0E1987D81}" dt="2024-12-20T13:11:55.531" v="5302" actId="20577"/>
        <pc:sldMkLst>
          <pc:docMk/>
          <pc:sldMk cId="0" sldId="259"/>
        </pc:sldMkLst>
        <pc:spChg chg="mod">
          <ac:chgData name="MARINA SAMPROVALAKI" userId="e22724a9-0d31-49df-984d-2407376df61d" providerId="ADAL" clId="{D73A20F6-0CD3-4030-A422-C3D0E1987D81}" dt="2024-12-20T13:11:55.531" v="5302" actId="20577"/>
          <ac:spMkLst>
            <pc:docMk/>
            <pc:sldMk cId="0" sldId="259"/>
            <ac:spMk id="5" creationId="{112ECC36-7D50-C9E5-916D-78E8FF2B27E2}"/>
          </ac:spMkLst>
        </pc:spChg>
        <pc:spChg chg="mod">
          <ac:chgData name="MARINA SAMPROVALAKI" userId="e22724a9-0d31-49df-984d-2407376df61d" providerId="ADAL" clId="{D73A20F6-0CD3-4030-A422-C3D0E1987D81}" dt="2024-12-19T10:33:14.849" v="3223" actId="313"/>
          <ac:spMkLst>
            <pc:docMk/>
            <pc:sldMk cId="0" sldId="259"/>
            <ac:spMk id="16" creationId="{41D2F013-CB52-012B-D0F5-2244599E8A65}"/>
          </ac:spMkLst>
        </pc:spChg>
        <pc:spChg chg="mod">
          <ac:chgData name="MARINA SAMPROVALAKI" userId="e22724a9-0d31-49df-984d-2407376df61d" providerId="ADAL" clId="{D73A20F6-0CD3-4030-A422-C3D0E1987D81}" dt="2024-12-19T12:09:51.535" v="3367" actId="20577"/>
          <ac:spMkLst>
            <pc:docMk/>
            <pc:sldMk cId="0" sldId="259"/>
            <ac:spMk id="86" creationId="{00000000-0000-0000-0000-000000000000}"/>
          </ac:spMkLst>
        </pc:spChg>
      </pc:sldChg>
      <pc:sldChg chg="addSp delSp modSp mod delAnim">
        <pc:chgData name="MARINA SAMPROVALAKI" userId="e22724a9-0d31-49df-984d-2407376df61d" providerId="ADAL" clId="{D73A20F6-0CD3-4030-A422-C3D0E1987D81}" dt="2024-12-19T14:39:49.756" v="3540" actId="1076"/>
        <pc:sldMkLst>
          <pc:docMk/>
          <pc:sldMk cId="1942591276" sldId="261"/>
        </pc:sldMkLst>
        <pc:spChg chg="del mod">
          <ac:chgData name="MARINA SAMPROVALAKI" userId="e22724a9-0d31-49df-984d-2407376df61d" providerId="ADAL" clId="{D73A20F6-0CD3-4030-A422-C3D0E1987D81}" dt="2024-12-19T14:39:07.848" v="3528" actId="21"/>
          <ac:spMkLst>
            <pc:docMk/>
            <pc:sldMk cId="1942591276" sldId="261"/>
            <ac:spMk id="2" creationId="{DF0384EB-0915-CACB-B4E9-42D30D99A8E3}"/>
          </ac:spMkLst>
        </pc:spChg>
        <pc:spChg chg="del mod">
          <ac:chgData name="MARINA SAMPROVALAKI" userId="e22724a9-0d31-49df-984d-2407376df61d" providerId="ADAL" clId="{D73A20F6-0CD3-4030-A422-C3D0E1987D81}" dt="2024-12-19T14:39:07.848" v="3528" actId="21"/>
          <ac:spMkLst>
            <pc:docMk/>
            <pc:sldMk cId="1942591276" sldId="261"/>
            <ac:spMk id="3" creationId="{589677DD-652B-3E0C-C98F-9C8C69415CD2}"/>
          </ac:spMkLst>
        </pc:spChg>
        <pc:spChg chg="del mod">
          <ac:chgData name="MARINA SAMPROVALAKI" userId="e22724a9-0d31-49df-984d-2407376df61d" providerId="ADAL" clId="{D73A20F6-0CD3-4030-A422-C3D0E1987D81}" dt="2024-12-19T14:39:07.848" v="3528" actId="21"/>
          <ac:spMkLst>
            <pc:docMk/>
            <pc:sldMk cId="1942591276" sldId="261"/>
            <ac:spMk id="5" creationId="{C2DEEDA6-216C-4909-77FE-E6B5C02554B4}"/>
          </ac:spMkLst>
        </pc:spChg>
        <pc:spChg chg="add mod">
          <ac:chgData name="MARINA SAMPROVALAKI" userId="e22724a9-0d31-49df-984d-2407376df61d" providerId="ADAL" clId="{D73A20F6-0CD3-4030-A422-C3D0E1987D81}" dt="2024-12-19T14:39:49.756" v="3540" actId="1076"/>
          <ac:spMkLst>
            <pc:docMk/>
            <pc:sldMk cId="1942591276" sldId="261"/>
            <ac:spMk id="6" creationId="{8E009833-EB17-0136-271A-B90CAB34810C}"/>
          </ac:spMkLst>
        </pc:spChg>
        <pc:spChg chg="mod">
          <ac:chgData name="MARINA SAMPROVALAKI" userId="e22724a9-0d31-49df-984d-2407376df61d" providerId="ADAL" clId="{D73A20F6-0CD3-4030-A422-C3D0E1987D81}" dt="2024-12-19T12:09:26.395" v="3338" actId="1076"/>
          <ac:spMkLst>
            <pc:docMk/>
            <pc:sldMk cId="1942591276" sldId="261"/>
            <ac:spMk id="7" creationId="{EEEB3333-9A22-8E30-E722-C8603026AD41}"/>
          </ac:spMkLst>
        </pc:spChg>
        <pc:spChg chg="add mod">
          <ac:chgData name="MARINA SAMPROVALAKI" userId="e22724a9-0d31-49df-984d-2407376df61d" providerId="ADAL" clId="{D73A20F6-0CD3-4030-A422-C3D0E1987D81}" dt="2024-12-19T14:39:28.971" v="3539" actId="1076"/>
          <ac:spMkLst>
            <pc:docMk/>
            <pc:sldMk cId="1942591276" sldId="261"/>
            <ac:spMk id="8" creationId="{DF0384EB-0915-CACB-B4E9-42D30D99A8E3}"/>
          </ac:spMkLst>
        </pc:spChg>
        <pc:spChg chg="add mod">
          <ac:chgData name="MARINA SAMPROVALAKI" userId="e22724a9-0d31-49df-984d-2407376df61d" providerId="ADAL" clId="{D73A20F6-0CD3-4030-A422-C3D0E1987D81}" dt="2024-12-19T14:39:28.971" v="3539" actId="1076"/>
          <ac:spMkLst>
            <pc:docMk/>
            <pc:sldMk cId="1942591276" sldId="261"/>
            <ac:spMk id="10" creationId="{589677DD-652B-3E0C-C98F-9C8C69415CD2}"/>
          </ac:spMkLst>
        </pc:spChg>
        <pc:spChg chg="add mod">
          <ac:chgData name="MARINA SAMPROVALAKI" userId="e22724a9-0d31-49df-984d-2407376df61d" providerId="ADAL" clId="{D73A20F6-0CD3-4030-A422-C3D0E1987D81}" dt="2024-12-19T14:39:28.971" v="3539" actId="1076"/>
          <ac:spMkLst>
            <pc:docMk/>
            <pc:sldMk cId="1942591276" sldId="261"/>
            <ac:spMk id="11" creationId="{C2DEEDA6-216C-4909-77FE-E6B5C02554B4}"/>
          </ac:spMkLst>
        </pc:spChg>
        <pc:spChg chg="mod">
          <ac:chgData name="MARINA SAMPROVALAKI" userId="e22724a9-0d31-49df-984d-2407376df61d" providerId="ADAL" clId="{D73A20F6-0CD3-4030-A422-C3D0E1987D81}" dt="2024-12-19T12:05:53.082" v="3296" actId="20577"/>
          <ac:spMkLst>
            <pc:docMk/>
            <pc:sldMk cId="1942591276" sldId="261"/>
            <ac:spMk id="64" creationId="{CA004E29-3EDB-8663-09E0-2D95D37B5D83}"/>
          </ac:spMkLst>
        </pc:spChg>
        <pc:picChg chg="add mod">
          <ac:chgData name="MARINA SAMPROVALAKI" userId="e22724a9-0d31-49df-984d-2407376df61d" providerId="ADAL" clId="{D73A20F6-0CD3-4030-A422-C3D0E1987D81}" dt="2024-12-19T14:39:28.971" v="3539" actId="1076"/>
          <ac:picMkLst>
            <pc:docMk/>
            <pc:sldMk cId="1942591276" sldId="261"/>
            <ac:picMk id="9" creationId="{27B992FC-2641-F17E-6EF5-6285E249BE12}"/>
          </ac:picMkLst>
        </pc:picChg>
        <pc:picChg chg="del mod">
          <ac:chgData name="MARINA SAMPROVALAKI" userId="e22724a9-0d31-49df-984d-2407376df61d" providerId="ADAL" clId="{D73A20F6-0CD3-4030-A422-C3D0E1987D81}" dt="2024-12-19T14:39:07.848" v="3528" actId="21"/>
          <ac:picMkLst>
            <pc:docMk/>
            <pc:sldMk cId="1942591276" sldId="261"/>
            <ac:picMk id="2050" creationId="{27B992FC-2641-F17E-6EF5-6285E249BE12}"/>
          </ac:picMkLst>
        </pc:picChg>
      </pc:sldChg>
      <pc:sldChg chg="modSp del mod">
        <pc:chgData name="MARINA SAMPROVALAKI" userId="e22724a9-0d31-49df-984d-2407376df61d" providerId="ADAL" clId="{D73A20F6-0CD3-4030-A422-C3D0E1987D81}" dt="2024-12-14T18:25:14.433" v="173" actId="47"/>
        <pc:sldMkLst>
          <pc:docMk/>
          <pc:sldMk cId="2664024931" sldId="262"/>
        </pc:sldMkLst>
      </pc:sldChg>
      <pc:sldChg chg="addSp delSp modSp mod delAnim modNotesTx">
        <pc:chgData name="MARINA SAMPROVALAKI" userId="e22724a9-0d31-49df-984d-2407376df61d" providerId="ADAL" clId="{D73A20F6-0CD3-4030-A422-C3D0E1987D81}" dt="2024-12-20T13:12:35.417" v="5320" actId="207"/>
        <pc:sldMkLst>
          <pc:docMk/>
          <pc:sldMk cId="0" sldId="263"/>
        </pc:sldMkLst>
        <pc:spChg chg="mod">
          <ac:chgData name="MARINA SAMPROVALAKI" userId="e22724a9-0d31-49df-984d-2407376df61d" providerId="ADAL" clId="{D73A20F6-0CD3-4030-A422-C3D0E1987D81}" dt="2024-12-20T13:12:35.417" v="5320" actId="207"/>
          <ac:spMkLst>
            <pc:docMk/>
            <pc:sldMk cId="0" sldId="263"/>
            <ac:spMk id="3" creationId="{41053FF2-F091-F99F-7DBE-98CEC2ADDD20}"/>
          </ac:spMkLst>
        </pc:spChg>
        <pc:spChg chg="mod">
          <ac:chgData name="MARINA SAMPROVALAKI" userId="e22724a9-0d31-49df-984d-2407376df61d" providerId="ADAL" clId="{D73A20F6-0CD3-4030-A422-C3D0E1987D81}" dt="2024-12-19T10:33:16.190" v="3225" actId="313"/>
          <ac:spMkLst>
            <pc:docMk/>
            <pc:sldMk cId="0" sldId="263"/>
            <ac:spMk id="4" creationId="{F0F984EF-568B-486D-2616-D47BE7585A63}"/>
          </ac:spMkLst>
        </pc:spChg>
        <pc:spChg chg="mod">
          <ac:chgData name="MARINA SAMPROVALAKI" userId="e22724a9-0d31-49df-984d-2407376df61d" providerId="ADAL" clId="{D73A20F6-0CD3-4030-A422-C3D0E1987D81}" dt="2024-12-17T20:16:22.099" v="2561" actId="122"/>
          <ac:spMkLst>
            <pc:docMk/>
            <pc:sldMk cId="0" sldId="263"/>
            <ac:spMk id="121" creationId="{00000000-0000-0000-0000-000000000000}"/>
          </ac:spMkLst>
        </pc:spChg>
      </pc:sldChg>
      <pc:sldChg chg="modSp mod modNotesTx">
        <pc:chgData name="MARINA SAMPROVALAKI" userId="e22724a9-0d31-49df-984d-2407376df61d" providerId="ADAL" clId="{D73A20F6-0CD3-4030-A422-C3D0E1987D81}" dt="2024-12-20T13:23:56.152" v="5359" actId="20577"/>
        <pc:sldMkLst>
          <pc:docMk/>
          <pc:sldMk cId="2489707186" sldId="264"/>
        </pc:sldMkLst>
        <pc:spChg chg="mod">
          <ac:chgData name="MARINA SAMPROVALAKI" userId="e22724a9-0d31-49df-984d-2407376df61d" providerId="ADAL" clId="{D73A20F6-0CD3-4030-A422-C3D0E1987D81}" dt="2024-12-19T10:33:16.889" v="3226" actId="313"/>
          <ac:spMkLst>
            <pc:docMk/>
            <pc:sldMk cId="2489707186" sldId="264"/>
            <ac:spMk id="4" creationId="{FEE450C4-7FA8-521F-4272-C5BFC4017490}"/>
          </ac:spMkLst>
        </pc:spChg>
        <pc:spChg chg="mod">
          <ac:chgData name="MARINA SAMPROVALAKI" userId="e22724a9-0d31-49df-984d-2407376df61d" providerId="ADAL" clId="{D73A20F6-0CD3-4030-A422-C3D0E1987D81}" dt="2024-12-20T08:32:11.460" v="5189" actId="20577"/>
          <ac:spMkLst>
            <pc:docMk/>
            <pc:sldMk cId="2489707186" sldId="264"/>
            <ac:spMk id="7" creationId="{6125D253-A773-3D81-67B1-B09D912513D2}"/>
          </ac:spMkLst>
        </pc:spChg>
        <pc:spChg chg="mod">
          <ac:chgData name="MARINA SAMPROVALAKI" userId="e22724a9-0d31-49df-984d-2407376df61d" providerId="ADAL" clId="{D73A20F6-0CD3-4030-A422-C3D0E1987D81}" dt="2024-12-19T10:23:23.536" v="3207" actId="6549"/>
          <ac:spMkLst>
            <pc:docMk/>
            <pc:sldMk cId="2489707186" sldId="264"/>
            <ac:spMk id="121" creationId="{C734826F-E477-4262-5D81-33E1B9A2DB78}"/>
          </ac:spMkLst>
        </pc:spChg>
      </pc:sldChg>
      <pc:sldChg chg="addSp delSp modSp add del mod modShow">
        <pc:chgData name="MARINA SAMPROVALAKI" userId="e22724a9-0d31-49df-984d-2407376df61d" providerId="ADAL" clId="{D73A20F6-0CD3-4030-A422-C3D0E1987D81}" dt="2024-12-17T20:18:39.464" v="2605" actId="47"/>
        <pc:sldMkLst>
          <pc:docMk/>
          <pc:sldMk cId="2620619165" sldId="265"/>
        </pc:sldMkLst>
      </pc:sldChg>
      <pc:sldChg chg="del">
        <pc:chgData name="MARINA SAMPROVALAKI" userId="e22724a9-0d31-49df-984d-2407376df61d" providerId="ADAL" clId="{D73A20F6-0CD3-4030-A422-C3D0E1987D81}" dt="2024-12-14T18:25:58.112" v="181" actId="47"/>
        <pc:sldMkLst>
          <pc:docMk/>
          <pc:sldMk cId="807640179" sldId="266"/>
        </pc:sldMkLst>
      </pc:sldChg>
      <pc:sldChg chg="del">
        <pc:chgData name="MARINA SAMPROVALAKI" userId="e22724a9-0d31-49df-984d-2407376df61d" providerId="ADAL" clId="{D73A20F6-0CD3-4030-A422-C3D0E1987D81}" dt="2024-12-14T18:31:58.147" v="258" actId="47"/>
        <pc:sldMkLst>
          <pc:docMk/>
          <pc:sldMk cId="4174570145" sldId="268"/>
        </pc:sldMkLst>
      </pc:sldChg>
      <pc:sldChg chg="del">
        <pc:chgData name="MARINA SAMPROVALAKI" userId="e22724a9-0d31-49df-984d-2407376df61d" providerId="ADAL" clId="{D73A20F6-0CD3-4030-A422-C3D0E1987D81}" dt="2024-12-14T19:09:10.024" v="558" actId="47"/>
        <pc:sldMkLst>
          <pc:docMk/>
          <pc:sldMk cId="1737278830" sldId="269"/>
        </pc:sldMkLst>
      </pc:sldChg>
      <pc:sldChg chg="modSp mod ord modNotes modNotesTx">
        <pc:chgData name="MARINA SAMPROVALAKI" userId="e22724a9-0d31-49df-984d-2407376df61d" providerId="ADAL" clId="{D73A20F6-0CD3-4030-A422-C3D0E1987D81}" dt="2024-12-20T09:01:53.565" v="5215" actId="20577"/>
        <pc:sldMkLst>
          <pc:docMk/>
          <pc:sldMk cId="2892279165" sldId="270"/>
        </pc:sldMkLst>
        <pc:spChg chg="mod">
          <ac:chgData name="MARINA SAMPROVALAKI" userId="e22724a9-0d31-49df-984d-2407376df61d" providerId="ADAL" clId="{D73A20F6-0CD3-4030-A422-C3D0E1987D81}" dt="2024-12-19T10:33:23.558" v="3230" actId="313"/>
          <ac:spMkLst>
            <pc:docMk/>
            <pc:sldMk cId="2892279165" sldId="270"/>
            <ac:spMk id="3" creationId="{FEEBCA32-017F-BB48-F4C4-8202516E7BD5}"/>
          </ac:spMkLst>
        </pc:spChg>
        <pc:spChg chg="mod">
          <ac:chgData name="MARINA SAMPROVALAKI" userId="e22724a9-0d31-49df-984d-2407376df61d" providerId="ADAL" clId="{D73A20F6-0CD3-4030-A422-C3D0E1987D81}" dt="2024-12-15T10:26:24.581" v="961" actId="27636"/>
          <ac:spMkLst>
            <pc:docMk/>
            <pc:sldMk cId="2892279165" sldId="270"/>
            <ac:spMk id="4" creationId="{E869088B-561C-FD91-F670-2AD6D3B67FFC}"/>
          </ac:spMkLst>
        </pc:spChg>
        <pc:spChg chg="mod">
          <ac:chgData name="MARINA SAMPROVALAKI" userId="e22724a9-0d31-49df-984d-2407376df61d" providerId="ADAL" clId="{D73A20F6-0CD3-4030-A422-C3D0E1987D81}" dt="2024-12-19T13:58:51.315" v="3424" actId="20577"/>
          <ac:spMkLst>
            <pc:docMk/>
            <pc:sldMk cId="2892279165" sldId="270"/>
            <ac:spMk id="64" creationId="{A3E00B29-81D6-CF3F-1C5E-76D42857FA66}"/>
          </ac:spMkLst>
        </pc:spChg>
      </pc:sldChg>
      <pc:sldChg chg="addSp delSp modSp mod modNotes modNotesTx">
        <pc:chgData name="MARINA SAMPROVALAKI" userId="e22724a9-0d31-49df-984d-2407376df61d" providerId="ADAL" clId="{D73A20F6-0CD3-4030-A422-C3D0E1987D81}" dt="2024-12-20T13:55:14.554" v="5562"/>
        <pc:sldMkLst>
          <pc:docMk/>
          <pc:sldMk cId="2350494228" sldId="271"/>
        </pc:sldMkLst>
        <pc:spChg chg="mod">
          <ac:chgData name="MARINA SAMPROVALAKI" userId="e22724a9-0d31-49df-984d-2407376df61d" providerId="ADAL" clId="{D73A20F6-0CD3-4030-A422-C3D0E1987D81}" dt="2024-12-19T10:33:25.095" v="3232" actId="313"/>
          <ac:spMkLst>
            <pc:docMk/>
            <pc:sldMk cId="2350494228" sldId="271"/>
            <ac:spMk id="3" creationId="{D77C4CA8-4388-0F14-89B7-7D4B4FDBDA9C}"/>
          </ac:spMkLst>
        </pc:spChg>
        <pc:spChg chg="mod">
          <ac:chgData name="MARINA SAMPROVALAKI" userId="e22724a9-0d31-49df-984d-2407376df61d" providerId="ADAL" clId="{D73A20F6-0CD3-4030-A422-C3D0E1987D81}" dt="2024-12-19T14:00:45.747" v="3428" actId="20577"/>
          <ac:spMkLst>
            <pc:docMk/>
            <pc:sldMk cId="2350494228" sldId="271"/>
            <ac:spMk id="64" creationId="{614C949F-F2C9-E2E2-EDC9-C14145DCDA28}"/>
          </ac:spMkLst>
        </pc:spChg>
        <pc:picChg chg="add mod">
          <ac:chgData name="MARINA SAMPROVALAKI" userId="e22724a9-0d31-49df-984d-2407376df61d" providerId="ADAL" clId="{D73A20F6-0CD3-4030-A422-C3D0E1987D81}" dt="2024-12-15T20:40:15.362" v="1623" actId="1076"/>
          <ac:picMkLst>
            <pc:docMk/>
            <pc:sldMk cId="2350494228" sldId="271"/>
            <ac:picMk id="4" creationId="{FBA1E1FB-7647-F90F-1E72-9CF0F5A67FCF}"/>
          </ac:picMkLst>
        </pc:picChg>
        <pc:picChg chg="add mod">
          <ac:chgData name="MARINA SAMPROVALAKI" userId="e22724a9-0d31-49df-984d-2407376df61d" providerId="ADAL" clId="{D73A20F6-0CD3-4030-A422-C3D0E1987D81}" dt="2024-12-14T19:00:04.254" v="511" actId="1076"/>
          <ac:picMkLst>
            <pc:docMk/>
            <pc:sldMk cId="2350494228" sldId="271"/>
            <ac:picMk id="11" creationId="{030D95B8-315D-8968-C618-E3DE953622B2}"/>
          </ac:picMkLst>
        </pc:picChg>
      </pc:sldChg>
      <pc:sldChg chg="del">
        <pc:chgData name="MARINA SAMPROVALAKI" userId="e22724a9-0d31-49df-984d-2407376df61d" providerId="ADAL" clId="{D73A20F6-0CD3-4030-A422-C3D0E1987D81}" dt="2024-12-14T18:38:47.833" v="430" actId="47"/>
        <pc:sldMkLst>
          <pc:docMk/>
          <pc:sldMk cId="2368085649" sldId="273"/>
        </pc:sldMkLst>
      </pc:sldChg>
      <pc:sldChg chg="addSp delSp modSp mod modNotes modNotesTx">
        <pc:chgData name="MARINA SAMPROVALAKI" userId="e22724a9-0d31-49df-984d-2407376df61d" providerId="ADAL" clId="{D73A20F6-0CD3-4030-A422-C3D0E1987D81}" dt="2024-12-19T21:38:35.130" v="5181" actId="20577"/>
        <pc:sldMkLst>
          <pc:docMk/>
          <pc:sldMk cId="4001472388" sldId="274"/>
        </pc:sldMkLst>
        <pc:spChg chg="mod">
          <ac:chgData name="MARINA SAMPROVALAKI" userId="e22724a9-0d31-49df-984d-2407376df61d" providerId="ADAL" clId="{D73A20F6-0CD3-4030-A422-C3D0E1987D81}" dt="2024-12-19T10:33:31.124" v="3238" actId="313"/>
          <ac:spMkLst>
            <pc:docMk/>
            <pc:sldMk cId="4001472388" sldId="274"/>
            <ac:spMk id="3" creationId="{2911C655-A1DC-810D-B493-32680D7625F2}"/>
          </ac:spMkLst>
        </pc:spChg>
        <pc:spChg chg="mod">
          <ac:chgData name="MARINA SAMPROVALAKI" userId="e22724a9-0d31-49df-984d-2407376df61d" providerId="ADAL" clId="{D73A20F6-0CD3-4030-A422-C3D0E1987D81}" dt="2024-12-17T20:20:38.042" v="2675" actId="122"/>
          <ac:spMkLst>
            <pc:docMk/>
            <pc:sldMk cId="4001472388" sldId="274"/>
            <ac:spMk id="64" creationId="{8C0CB4CD-0900-963A-D22A-3EA50AFF919F}"/>
          </ac:spMkLst>
        </pc:spChg>
        <pc:picChg chg="add mod">
          <ac:chgData name="MARINA SAMPROVALAKI" userId="e22724a9-0d31-49df-984d-2407376df61d" providerId="ADAL" clId="{D73A20F6-0CD3-4030-A422-C3D0E1987D81}" dt="2024-12-14T18:45:49.023" v="467" actId="1076"/>
          <ac:picMkLst>
            <pc:docMk/>
            <pc:sldMk cId="4001472388" sldId="274"/>
            <ac:picMk id="7" creationId="{FCCDF834-1134-10DD-148F-4A900ECC8812}"/>
          </ac:picMkLst>
        </pc:picChg>
      </pc:sldChg>
      <pc:sldChg chg="modSp del mod modShow">
        <pc:chgData name="MARINA SAMPROVALAKI" userId="e22724a9-0d31-49df-984d-2407376df61d" providerId="ADAL" clId="{D73A20F6-0CD3-4030-A422-C3D0E1987D81}" dt="2024-12-16T12:33:22.619" v="2210" actId="47"/>
        <pc:sldMkLst>
          <pc:docMk/>
          <pc:sldMk cId="832032304" sldId="275"/>
        </pc:sldMkLst>
      </pc:sldChg>
      <pc:sldChg chg="addSp delSp modSp mod ord modClrScheme chgLayout">
        <pc:chgData name="MARINA SAMPROVALAKI" userId="e22724a9-0d31-49df-984d-2407376df61d" providerId="ADAL" clId="{D73A20F6-0CD3-4030-A422-C3D0E1987D81}" dt="2024-12-19T20:41:34.883" v="3719" actId="20577"/>
        <pc:sldMkLst>
          <pc:docMk/>
          <pc:sldMk cId="1230440515" sldId="276"/>
        </pc:sldMkLst>
        <pc:spChg chg="mod ord">
          <ac:chgData name="MARINA SAMPROVALAKI" userId="e22724a9-0d31-49df-984d-2407376df61d" providerId="ADAL" clId="{D73A20F6-0CD3-4030-A422-C3D0E1987D81}" dt="2024-12-15T11:39:29.699" v="1255" actId="700"/>
          <ac:spMkLst>
            <pc:docMk/>
            <pc:sldMk cId="1230440515" sldId="276"/>
            <ac:spMk id="3" creationId="{55E957ED-74F8-5A66-6B52-77DC3BD1C00A}"/>
          </ac:spMkLst>
        </pc:spChg>
        <pc:spChg chg="add mod ord">
          <ac:chgData name="MARINA SAMPROVALAKI" userId="e22724a9-0d31-49df-984d-2407376df61d" providerId="ADAL" clId="{D73A20F6-0CD3-4030-A422-C3D0E1987D81}" dt="2024-12-16T12:35:21.989" v="2288" actId="14100"/>
          <ac:spMkLst>
            <pc:docMk/>
            <pc:sldMk cId="1230440515" sldId="276"/>
            <ac:spMk id="14" creationId="{0D06D2FD-248B-FCDF-33B4-605539CBBD0A}"/>
          </ac:spMkLst>
        </pc:spChg>
        <pc:spChg chg="mod">
          <ac:chgData name="MARINA SAMPROVALAKI" userId="e22724a9-0d31-49df-984d-2407376df61d" providerId="ADAL" clId="{D73A20F6-0CD3-4030-A422-C3D0E1987D81}" dt="2024-12-19T20:41:34.883" v="3719" actId="20577"/>
          <ac:spMkLst>
            <pc:docMk/>
            <pc:sldMk cId="1230440515" sldId="276"/>
            <ac:spMk id="64" creationId="{41DAB329-8E9B-5690-94A1-0BEFCEB7B5AA}"/>
          </ac:spMkLst>
        </pc:spChg>
        <pc:picChg chg="add mod">
          <ac:chgData name="MARINA SAMPROVALAKI" userId="e22724a9-0d31-49df-984d-2407376df61d" providerId="ADAL" clId="{D73A20F6-0CD3-4030-A422-C3D0E1987D81}" dt="2024-12-19T12:18:27.740" v="3417" actId="1076"/>
          <ac:picMkLst>
            <pc:docMk/>
            <pc:sldMk cId="1230440515" sldId="276"/>
            <ac:picMk id="16" creationId="{2FE63B52-310C-9379-8393-F938E469884E}"/>
          </ac:picMkLst>
        </pc:picChg>
      </pc:sldChg>
      <pc:sldChg chg="addSp delSp modSp mod ord modNotes modNotesTx">
        <pc:chgData name="MARINA SAMPROVALAKI" userId="e22724a9-0d31-49df-984d-2407376df61d" providerId="ADAL" clId="{D73A20F6-0CD3-4030-A422-C3D0E1987D81}" dt="2024-12-20T14:04:07.907" v="5595"/>
        <pc:sldMkLst>
          <pc:docMk/>
          <pc:sldMk cId="478475573" sldId="277"/>
        </pc:sldMkLst>
        <pc:spChg chg="mod">
          <ac:chgData name="MARINA SAMPROVALAKI" userId="e22724a9-0d31-49df-984d-2407376df61d" providerId="ADAL" clId="{D73A20F6-0CD3-4030-A422-C3D0E1987D81}" dt="2024-12-19T10:33:40.266" v="3242" actId="313"/>
          <ac:spMkLst>
            <pc:docMk/>
            <pc:sldMk cId="478475573" sldId="277"/>
            <ac:spMk id="3" creationId="{2B24D27F-6174-0E23-870B-9617043727DD}"/>
          </ac:spMkLst>
        </pc:spChg>
        <pc:picChg chg="add del">
          <ac:chgData name="MARINA SAMPROVALAKI" userId="e22724a9-0d31-49df-984d-2407376df61d" providerId="ADAL" clId="{D73A20F6-0CD3-4030-A422-C3D0E1987D81}" dt="2024-12-19T20:50:11.381" v="3726" actId="478"/>
          <ac:picMkLst>
            <pc:docMk/>
            <pc:sldMk cId="478475573" sldId="277"/>
            <ac:picMk id="5" creationId="{14B4B23E-19CF-7DE7-F191-0207AB876C3C}"/>
          </ac:picMkLst>
        </pc:picChg>
        <pc:picChg chg="add mod">
          <ac:chgData name="MARINA SAMPROVALAKI" userId="e22724a9-0d31-49df-984d-2407376df61d" providerId="ADAL" clId="{D73A20F6-0CD3-4030-A422-C3D0E1987D81}" dt="2024-12-20T09:35:18.831" v="5237" actId="1076"/>
          <ac:picMkLst>
            <pc:docMk/>
            <pc:sldMk cId="478475573" sldId="277"/>
            <ac:picMk id="5" creationId="{616C91DC-F4DF-631F-02B5-F47831A740AA}"/>
          </ac:picMkLst>
        </pc:picChg>
        <pc:picChg chg="add del mod">
          <ac:chgData name="MARINA SAMPROVALAKI" userId="e22724a9-0d31-49df-984d-2407376df61d" providerId="ADAL" clId="{D73A20F6-0CD3-4030-A422-C3D0E1987D81}" dt="2024-12-19T14:59:44.306" v="3629" actId="478"/>
          <ac:picMkLst>
            <pc:docMk/>
            <pc:sldMk cId="478475573" sldId="277"/>
            <ac:picMk id="5" creationId="{9B3450A4-4ABB-E4C1-29A2-09F605F79F21}"/>
          </ac:picMkLst>
        </pc:picChg>
        <pc:picChg chg="add del mod">
          <ac:chgData name="MARINA SAMPROVALAKI" userId="e22724a9-0d31-49df-984d-2407376df61d" providerId="ADAL" clId="{D73A20F6-0CD3-4030-A422-C3D0E1987D81}" dt="2024-12-19T20:50:09.160" v="3724" actId="478"/>
          <ac:picMkLst>
            <pc:docMk/>
            <pc:sldMk cId="478475573" sldId="277"/>
            <ac:picMk id="6" creationId="{4CCA081E-DA8D-1E7A-058E-84157F966E14}"/>
          </ac:picMkLst>
        </pc:picChg>
        <pc:picChg chg="add del mod">
          <ac:chgData name="MARINA SAMPROVALAKI" userId="e22724a9-0d31-49df-984d-2407376df61d" providerId="ADAL" clId="{D73A20F6-0CD3-4030-A422-C3D0E1987D81}" dt="2024-12-20T09:35:12.358" v="5234" actId="478"/>
          <ac:picMkLst>
            <pc:docMk/>
            <pc:sldMk cId="478475573" sldId="277"/>
            <ac:picMk id="8" creationId="{F014AFDD-83DD-F7B2-042B-FB58E9C5BB4A}"/>
          </ac:picMkLst>
        </pc:picChg>
      </pc:sldChg>
      <pc:sldChg chg="modSp del mod modShow modNotes">
        <pc:chgData name="MARINA SAMPROVALAKI" userId="e22724a9-0d31-49df-984d-2407376df61d" providerId="ADAL" clId="{D73A20F6-0CD3-4030-A422-C3D0E1987D81}" dt="2024-12-16T12:33:18.310" v="2207" actId="47"/>
        <pc:sldMkLst>
          <pc:docMk/>
          <pc:sldMk cId="2230713364" sldId="278"/>
        </pc:sldMkLst>
      </pc:sldChg>
      <pc:sldChg chg="addSp delSp modSp del mod modShow modNotes">
        <pc:chgData name="MARINA SAMPROVALAKI" userId="e22724a9-0d31-49df-984d-2407376df61d" providerId="ADAL" clId="{D73A20F6-0CD3-4030-A422-C3D0E1987D81}" dt="2024-12-16T12:33:20.607" v="2209" actId="47"/>
        <pc:sldMkLst>
          <pc:docMk/>
          <pc:sldMk cId="2027012405" sldId="279"/>
        </pc:sldMkLst>
      </pc:sldChg>
      <pc:sldChg chg="addSp delSp modSp mod modNotes modNotesTx">
        <pc:chgData name="MARINA SAMPROVALAKI" userId="e22724a9-0d31-49df-984d-2407376df61d" providerId="ADAL" clId="{D73A20F6-0CD3-4030-A422-C3D0E1987D81}" dt="2024-12-20T09:46:30.426" v="5257" actId="20577"/>
        <pc:sldMkLst>
          <pc:docMk/>
          <pc:sldMk cId="125203368" sldId="280"/>
        </pc:sldMkLst>
        <pc:spChg chg="mod">
          <ac:chgData name="MARINA SAMPROVALAKI" userId="e22724a9-0d31-49df-984d-2407376df61d" providerId="ADAL" clId="{D73A20F6-0CD3-4030-A422-C3D0E1987D81}" dt="2024-12-19T10:33:42.777" v="3244" actId="313"/>
          <ac:spMkLst>
            <pc:docMk/>
            <pc:sldMk cId="125203368" sldId="280"/>
            <ac:spMk id="3" creationId="{32168106-AA42-0F90-EEF5-6D1AE46CEFDE}"/>
          </ac:spMkLst>
        </pc:spChg>
        <pc:spChg chg="mod">
          <ac:chgData name="MARINA SAMPROVALAKI" userId="e22724a9-0d31-49df-984d-2407376df61d" providerId="ADAL" clId="{D73A20F6-0CD3-4030-A422-C3D0E1987D81}" dt="2024-12-17T20:21:11.353" v="2694" actId="122"/>
          <ac:spMkLst>
            <pc:docMk/>
            <pc:sldMk cId="125203368" sldId="280"/>
            <ac:spMk id="64" creationId="{FF108F44-372D-6185-7C87-7F0B37DAE6CA}"/>
          </ac:spMkLst>
        </pc:spChg>
        <pc:picChg chg="add del mod">
          <ac:chgData name="MARINA SAMPROVALAKI" userId="e22724a9-0d31-49df-984d-2407376df61d" providerId="ADAL" clId="{D73A20F6-0CD3-4030-A422-C3D0E1987D81}" dt="2024-12-19T10:32:02.015" v="3215" actId="478"/>
          <ac:picMkLst>
            <pc:docMk/>
            <pc:sldMk cId="125203368" sldId="280"/>
            <ac:picMk id="4" creationId="{E0395F43-F741-5611-6D98-3403E86B156C}"/>
          </ac:picMkLst>
        </pc:picChg>
        <pc:picChg chg="add mod">
          <ac:chgData name="MARINA SAMPROVALAKI" userId="e22724a9-0d31-49df-984d-2407376df61d" providerId="ADAL" clId="{D73A20F6-0CD3-4030-A422-C3D0E1987D81}" dt="2024-12-19T10:32:37.481" v="3219" actId="1076"/>
          <ac:picMkLst>
            <pc:docMk/>
            <pc:sldMk cId="125203368" sldId="280"/>
            <ac:picMk id="6" creationId="{F0B8D685-8631-5335-4069-B903167585D4}"/>
          </ac:picMkLst>
        </pc:picChg>
        <pc:picChg chg="del">
          <ac:chgData name="MARINA SAMPROVALAKI" userId="e22724a9-0d31-49df-984d-2407376df61d" providerId="ADAL" clId="{D73A20F6-0CD3-4030-A422-C3D0E1987D81}" dt="2024-12-19T10:31:37.373" v="3208" actId="478"/>
          <ac:picMkLst>
            <pc:docMk/>
            <pc:sldMk cId="125203368" sldId="280"/>
            <ac:picMk id="7" creationId="{F7084DE4-56CF-5BBF-8B93-55129E88B0FE}"/>
          </ac:picMkLst>
        </pc:picChg>
      </pc:sldChg>
      <pc:sldChg chg="addSp delSp modSp mod modNotes modNotesTx">
        <pc:chgData name="MARINA SAMPROVALAKI" userId="e22724a9-0d31-49df-984d-2407376df61d" providerId="ADAL" clId="{D73A20F6-0CD3-4030-A422-C3D0E1987D81}" dt="2024-12-19T21:37:03.467" v="5064" actId="20577"/>
        <pc:sldMkLst>
          <pc:docMk/>
          <pc:sldMk cId="2789062636" sldId="282"/>
        </pc:sldMkLst>
        <pc:spChg chg="mod">
          <ac:chgData name="MARINA SAMPROVALAKI" userId="e22724a9-0d31-49df-984d-2407376df61d" providerId="ADAL" clId="{D73A20F6-0CD3-4030-A422-C3D0E1987D81}" dt="2024-12-19T21:37:03.467" v="5064" actId="20577"/>
          <ac:spMkLst>
            <pc:docMk/>
            <pc:sldMk cId="2789062636" sldId="282"/>
            <ac:spMk id="64" creationId="{D7D7EE3A-DF25-4C37-1A36-A72A18CFE59F}"/>
          </ac:spMkLst>
        </pc:spChg>
        <pc:picChg chg="add mod">
          <ac:chgData name="MARINA SAMPROVALAKI" userId="e22724a9-0d31-49df-984d-2407376df61d" providerId="ADAL" clId="{D73A20F6-0CD3-4030-A422-C3D0E1987D81}" dt="2024-12-16T13:07:57.645" v="2307" actId="1076"/>
          <ac:picMkLst>
            <pc:docMk/>
            <pc:sldMk cId="2789062636" sldId="282"/>
            <ac:picMk id="8" creationId="{04DCEEE5-5E2B-2BF8-6717-62996A235FD2}"/>
          </ac:picMkLst>
        </pc:picChg>
        <pc:picChg chg="add mod">
          <ac:chgData name="MARINA SAMPROVALAKI" userId="e22724a9-0d31-49df-984d-2407376df61d" providerId="ADAL" clId="{D73A20F6-0CD3-4030-A422-C3D0E1987D81}" dt="2024-12-15T15:08:50.673" v="1392" actId="14100"/>
          <ac:picMkLst>
            <pc:docMk/>
            <pc:sldMk cId="2789062636" sldId="282"/>
            <ac:picMk id="10" creationId="{DB26F52B-70AD-3151-1B01-EFDC383261C4}"/>
          </ac:picMkLst>
        </pc:picChg>
      </pc:sldChg>
      <pc:sldChg chg="addSp delSp modSp mod modNotes modNotesTx">
        <pc:chgData name="MARINA SAMPROVALAKI" userId="e22724a9-0d31-49df-984d-2407376df61d" providerId="ADAL" clId="{D73A20F6-0CD3-4030-A422-C3D0E1987D81}" dt="2024-12-19T21:03:48.033" v="3798"/>
        <pc:sldMkLst>
          <pc:docMk/>
          <pc:sldMk cId="896871975" sldId="285"/>
        </pc:sldMkLst>
        <pc:spChg chg="mod">
          <ac:chgData name="MARINA SAMPROVALAKI" userId="e22724a9-0d31-49df-984d-2407376df61d" providerId="ADAL" clId="{D73A20F6-0CD3-4030-A422-C3D0E1987D81}" dt="2024-12-19T14:33:46.348" v="3499" actId="20577"/>
          <ac:spMkLst>
            <pc:docMk/>
            <pc:sldMk cId="896871975" sldId="285"/>
            <ac:spMk id="3" creationId="{CB770F8C-7614-07DE-3C99-36CA884DB41C}"/>
          </ac:spMkLst>
        </pc:spChg>
        <pc:spChg chg="mod">
          <ac:chgData name="MARINA SAMPROVALAKI" userId="e22724a9-0d31-49df-984d-2407376df61d" providerId="ADAL" clId="{D73A20F6-0CD3-4030-A422-C3D0E1987D81}" dt="2024-12-19T21:03:48.033" v="3798"/>
          <ac:spMkLst>
            <pc:docMk/>
            <pc:sldMk cId="896871975" sldId="285"/>
            <ac:spMk id="4" creationId="{C64B850F-53B4-D816-10BC-7986F4D19758}"/>
          </ac:spMkLst>
        </pc:spChg>
        <pc:spChg chg="mod">
          <ac:chgData name="MARINA SAMPROVALAKI" userId="e22724a9-0d31-49df-984d-2407376df61d" providerId="ADAL" clId="{D73A20F6-0CD3-4030-A422-C3D0E1987D81}" dt="2024-12-18T11:39:12.915" v="2785" actId="1036"/>
          <ac:spMkLst>
            <pc:docMk/>
            <pc:sldMk cId="896871975" sldId="285"/>
            <ac:spMk id="64" creationId="{5AC7D8F9-2EDD-5D2C-FC61-1251821D0EA8}"/>
          </ac:spMkLst>
        </pc:spChg>
      </pc:sldChg>
      <pc:sldChg chg="modSp del modNotes">
        <pc:chgData name="MARINA SAMPROVALAKI" userId="e22724a9-0d31-49df-984d-2407376df61d" providerId="ADAL" clId="{D73A20F6-0CD3-4030-A422-C3D0E1987D81}" dt="2024-12-16T12:24:21.057" v="1993" actId="47"/>
        <pc:sldMkLst>
          <pc:docMk/>
          <pc:sldMk cId="2906052861" sldId="287"/>
        </pc:sldMkLst>
      </pc:sldChg>
      <pc:sldChg chg="del">
        <pc:chgData name="MARINA SAMPROVALAKI" userId="e22724a9-0d31-49df-984d-2407376df61d" providerId="ADAL" clId="{D73A20F6-0CD3-4030-A422-C3D0E1987D81}" dt="2024-12-14T19:08:14.931" v="551" actId="47"/>
        <pc:sldMkLst>
          <pc:docMk/>
          <pc:sldMk cId="2810023353" sldId="288"/>
        </pc:sldMkLst>
      </pc:sldChg>
      <pc:sldChg chg="addSp delSp modSp mod ord modShow modNotes modNotesTx">
        <pc:chgData name="MARINA SAMPROVALAKI" userId="e22724a9-0d31-49df-984d-2407376df61d" providerId="ADAL" clId="{D73A20F6-0CD3-4030-A422-C3D0E1987D81}" dt="2024-12-20T14:04:56.905" v="5599"/>
        <pc:sldMkLst>
          <pc:docMk/>
          <pc:sldMk cId="2639030836" sldId="289"/>
        </pc:sldMkLst>
        <pc:spChg chg="mod">
          <ac:chgData name="MARINA SAMPROVALAKI" userId="e22724a9-0d31-49df-984d-2407376df61d" providerId="ADAL" clId="{D73A20F6-0CD3-4030-A422-C3D0E1987D81}" dt="2024-12-19T10:33:49.176" v="3246" actId="313"/>
          <ac:spMkLst>
            <pc:docMk/>
            <pc:sldMk cId="2639030836" sldId="289"/>
            <ac:spMk id="3" creationId="{A04C4180-89B0-BD15-F5D0-366158400CB7}"/>
          </ac:spMkLst>
        </pc:spChg>
        <pc:spChg chg="mod">
          <ac:chgData name="MARINA SAMPROVALAKI" userId="e22724a9-0d31-49df-984d-2407376df61d" providerId="ADAL" clId="{D73A20F6-0CD3-4030-A422-C3D0E1987D81}" dt="2024-12-17T20:22:34.655" v="2773" actId="122"/>
          <ac:spMkLst>
            <pc:docMk/>
            <pc:sldMk cId="2639030836" sldId="289"/>
            <ac:spMk id="64" creationId="{0CA9E2F1-C2BB-3E0F-E7F8-4071711B8F3D}"/>
          </ac:spMkLst>
        </pc:spChg>
        <pc:picChg chg="add mod">
          <ac:chgData name="MARINA SAMPROVALAKI" userId="e22724a9-0d31-49df-984d-2407376df61d" providerId="ADAL" clId="{D73A20F6-0CD3-4030-A422-C3D0E1987D81}" dt="2024-12-19T20:58:52.132" v="3748" actId="1076"/>
          <ac:picMkLst>
            <pc:docMk/>
            <pc:sldMk cId="2639030836" sldId="289"/>
            <ac:picMk id="5" creationId="{E02910A5-D9E2-6E64-6ACB-7A3827D993CA}"/>
          </ac:picMkLst>
        </pc:picChg>
      </pc:sldChg>
      <pc:sldChg chg="del">
        <pc:chgData name="MARINA SAMPROVALAKI" userId="e22724a9-0d31-49df-984d-2407376df61d" providerId="ADAL" clId="{D73A20F6-0CD3-4030-A422-C3D0E1987D81}" dt="2024-12-14T18:32:01.622" v="259" actId="47"/>
        <pc:sldMkLst>
          <pc:docMk/>
          <pc:sldMk cId="2390013757" sldId="291"/>
        </pc:sldMkLst>
      </pc:sldChg>
      <pc:sldChg chg="addSp delSp modSp mod modNotes modNotesTx">
        <pc:chgData name="MARINA SAMPROVALAKI" userId="e22724a9-0d31-49df-984d-2407376df61d" providerId="ADAL" clId="{D73A20F6-0CD3-4030-A422-C3D0E1987D81}" dt="2024-12-19T21:32:40.356" v="4336" actId="27636"/>
        <pc:sldMkLst>
          <pc:docMk/>
          <pc:sldMk cId="3935762140" sldId="292"/>
        </pc:sldMkLst>
        <pc:spChg chg="add">
          <ac:chgData name="MARINA SAMPROVALAKI" userId="e22724a9-0d31-49df-984d-2407376df61d" providerId="ADAL" clId="{D73A20F6-0CD3-4030-A422-C3D0E1987D81}" dt="2024-12-19T21:32:33.166" v="4329"/>
          <ac:spMkLst>
            <pc:docMk/>
            <pc:sldMk cId="3935762140" sldId="292"/>
            <ac:spMk id="2" creationId="{628D2D28-30B3-9070-7C61-68C17C5D9074}"/>
          </ac:spMkLst>
        </pc:spChg>
        <pc:spChg chg="add">
          <ac:chgData name="MARINA SAMPROVALAKI" userId="e22724a9-0d31-49df-984d-2407376df61d" providerId="ADAL" clId="{D73A20F6-0CD3-4030-A422-C3D0E1987D81}" dt="2024-12-19T21:32:36.410" v="4333"/>
          <ac:spMkLst>
            <pc:docMk/>
            <pc:sldMk cId="3935762140" sldId="292"/>
            <ac:spMk id="5" creationId="{D41D0B3E-C27A-27DD-087C-F5047C414C6E}"/>
          </ac:spMkLst>
        </pc:spChg>
        <pc:spChg chg="mod">
          <ac:chgData name="MARINA SAMPROVALAKI" userId="e22724a9-0d31-49df-984d-2407376df61d" providerId="ADAL" clId="{D73A20F6-0CD3-4030-A422-C3D0E1987D81}" dt="2024-12-19T21:32:40.356" v="4336" actId="27636"/>
          <ac:spMkLst>
            <pc:docMk/>
            <pc:sldMk cId="3935762140" sldId="292"/>
            <ac:spMk id="19" creationId="{DF4D0A72-A2AE-4AF6-E199-5EB5386FB4A0}"/>
          </ac:spMkLst>
        </pc:spChg>
        <pc:spChg chg="mod">
          <ac:chgData name="MARINA SAMPROVALAKI" userId="e22724a9-0d31-49df-984d-2407376df61d" providerId="ADAL" clId="{D73A20F6-0CD3-4030-A422-C3D0E1987D81}" dt="2024-12-17T20:19:43.975" v="2630" actId="122"/>
          <ac:spMkLst>
            <pc:docMk/>
            <pc:sldMk cId="3935762140" sldId="292"/>
            <ac:spMk id="64" creationId="{AA5A4CC7-09AD-E203-E1C9-8574AA40AD89}"/>
          </ac:spMkLst>
        </pc:spChg>
        <pc:picChg chg="add mod">
          <ac:chgData name="MARINA SAMPROVALAKI" userId="e22724a9-0d31-49df-984d-2407376df61d" providerId="ADAL" clId="{D73A20F6-0CD3-4030-A422-C3D0E1987D81}" dt="2024-12-14T18:39:13.370" v="435" actId="1076"/>
          <ac:picMkLst>
            <pc:docMk/>
            <pc:sldMk cId="3935762140" sldId="292"/>
            <ac:picMk id="4" creationId="{46843D03-35A2-FC88-F5AE-7FC84440D56E}"/>
          </ac:picMkLst>
        </pc:picChg>
      </pc:sldChg>
      <pc:sldChg chg="addSp delSp modSp mod ord modNotesTx">
        <pc:chgData name="MARINA SAMPROVALAKI" userId="e22724a9-0d31-49df-984d-2407376df61d" providerId="ADAL" clId="{D73A20F6-0CD3-4030-A422-C3D0E1987D81}" dt="2024-12-19T21:28:11.327" v="3812" actId="20577"/>
        <pc:sldMkLst>
          <pc:docMk/>
          <pc:sldMk cId="3222558329" sldId="294"/>
        </pc:sldMkLst>
        <pc:spChg chg="mod">
          <ac:chgData name="MARINA SAMPROVALAKI" userId="e22724a9-0d31-49df-984d-2407376df61d" providerId="ADAL" clId="{D73A20F6-0CD3-4030-A422-C3D0E1987D81}" dt="2024-12-17T20:18:50.817" v="2609" actId="1076"/>
          <ac:spMkLst>
            <pc:docMk/>
            <pc:sldMk cId="3222558329" sldId="294"/>
            <ac:spMk id="64" creationId="{D240F522-2ED8-D125-7F87-965257F35F4E}"/>
          </ac:spMkLst>
        </pc:spChg>
        <pc:picChg chg="add mod">
          <ac:chgData name="MARINA SAMPROVALAKI" userId="e22724a9-0d31-49df-984d-2407376df61d" providerId="ADAL" clId="{D73A20F6-0CD3-4030-A422-C3D0E1987D81}" dt="2024-12-17T20:15:36.428" v="2552" actId="1076"/>
          <ac:picMkLst>
            <pc:docMk/>
            <pc:sldMk cId="3222558329" sldId="294"/>
            <ac:picMk id="5" creationId="{5F687502-E937-1C4A-FFD5-320BCB5FF6DC}"/>
          </ac:picMkLst>
        </pc:picChg>
      </pc:sldChg>
      <pc:sldChg chg="addSp delSp modSp del mod modShow modNotes">
        <pc:chgData name="MARINA SAMPROVALAKI" userId="e22724a9-0d31-49df-984d-2407376df61d" providerId="ADAL" clId="{D73A20F6-0CD3-4030-A422-C3D0E1987D81}" dt="2024-12-16T12:33:19.567" v="2208" actId="47"/>
        <pc:sldMkLst>
          <pc:docMk/>
          <pc:sldMk cId="1329254935" sldId="295"/>
        </pc:sldMkLst>
      </pc:sldChg>
      <pc:sldChg chg="modSp del mod">
        <pc:chgData name="MARINA SAMPROVALAKI" userId="e22724a9-0d31-49df-984d-2407376df61d" providerId="ADAL" clId="{D73A20F6-0CD3-4030-A422-C3D0E1987D81}" dt="2024-12-14T19:11:00.232" v="599" actId="47"/>
        <pc:sldMkLst>
          <pc:docMk/>
          <pc:sldMk cId="654185063" sldId="296"/>
        </pc:sldMkLst>
      </pc:sldChg>
      <pc:sldChg chg="addSp delSp modSp mod ord modNotes modNotesTx">
        <pc:chgData name="MARINA SAMPROVALAKI" userId="e22724a9-0d31-49df-984d-2407376df61d" providerId="ADAL" clId="{D73A20F6-0CD3-4030-A422-C3D0E1987D81}" dt="2024-12-19T21:33:07.204" v="4445" actId="20577"/>
        <pc:sldMkLst>
          <pc:docMk/>
          <pc:sldMk cId="984243746" sldId="297"/>
        </pc:sldMkLst>
        <pc:spChg chg="mod">
          <ac:chgData name="MARINA SAMPROVALAKI" userId="e22724a9-0d31-49df-984d-2407376df61d" providerId="ADAL" clId="{D73A20F6-0CD3-4030-A422-C3D0E1987D81}" dt="2024-12-19T10:33:27.215" v="3234" actId="313"/>
          <ac:spMkLst>
            <pc:docMk/>
            <pc:sldMk cId="984243746" sldId="297"/>
            <ac:spMk id="3" creationId="{8A510962-4900-5854-D20C-0F6ACF625ACA}"/>
          </ac:spMkLst>
        </pc:spChg>
        <pc:spChg chg="mod">
          <ac:chgData name="MARINA SAMPROVALAKI" userId="e22724a9-0d31-49df-984d-2407376df61d" providerId="ADAL" clId="{D73A20F6-0CD3-4030-A422-C3D0E1987D81}" dt="2024-12-17T20:19:52.184" v="2632" actId="1076"/>
          <ac:spMkLst>
            <pc:docMk/>
            <pc:sldMk cId="984243746" sldId="297"/>
            <ac:spMk id="64" creationId="{726E3879-E7AE-BE9F-6A48-C4E6890B34EB}"/>
          </ac:spMkLst>
        </pc:spChg>
        <pc:picChg chg="add mod">
          <ac:chgData name="MARINA SAMPROVALAKI" userId="e22724a9-0d31-49df-984d-2407376df61d" providerId="ADAL" clId="{D73A20F6-0CD3-4030-A422-C3D0E1987D81}" dt="2024-12-15T10:32:10.812" v="966" actId="1076"/>
          <ac:picMkLst>
            <pc:docMk/>
            <pc:sldMk cId="984243746" sldId="297"/>
            <ac:picMk id="2" creationId="{D6AB9248-E892-F0C0-0540-6EBCCA5A25AA}"/>
          </ac:picMkLst>
        </pc:picChg>
        <pc:picChg chg="add mod">
          <ac:chgData name="MARINA SAMPROVALAKI" userId="e22724a9-0d31-49df-984d-2407376df61d" providerId="ADAL" clId="{D73A20F6-0CD3-4030-A422-C3D0E1987D81}" dt="2024-12-16T12:28:12.228" v="2005" actId="1076"/>
          <ac:picMkLst>
            <pc:docMk/>
            <pc:sldMk cId="984243746" sldId="297"/>
            <ac:picMk id="6" creationId="{13262147-2E58-2E0C-4762-C31A1A0F5555}"/>
          </ac:picMkLst>
        </pc:picChg>
      </pc:sldChg>
      <pc:sldChg chg="addSp delSp modSp mod ord modNotes modNotesTx">
        <pc:chgData name="MARINA SAMPROVALAKI" userId="e22724a9-0d31-49df-984d-2407376df61d" providerId="ADAL" clId="{D73A20F6-0CD3-4030-A422-C3D0E1987D81}" dt="2024-12-20T09:14:34.633" v="5221" actId="20577"/>
        <pc:sldMkLst>
          <pc:docMk/>
          <pc:sldMk cId="1702365422" sldId="299"/>
        </pc:sldMkLst>
        <pc:spChg chg="mod">
          <ac:chgData name="MARINA SAMPROVALAKI" userId="e22724a9-0d31-49df-984d-2407376df61d" providerId="ADAL" clId="{D73A20F6-0CD3-4030-A422-C3D0E1987D81}" dt="2024-12-19T10:33:28.863" v="3235" actId="313"/>
          <ac:spMkLst>
            <pc:docMk/>
            <pc:sldMk cId="1702365422" sldId="299"/>
            <ac:spMk id="3" creationId="{95376B3E-6291-58E0-62B1-607F15113242}"/>
          </ac:spMkLst>
        </pc:spChg>
        <pc:spChg chg="mod">
          <ac:chgData name="MARINA SAMPROVALAKI" userId="e22724a9-0d31-49df-984d-2407376df61d" providerId="ADAL" clId="{D73A20F6-0CD3-4030-A422-C3D0E1987D81}" dt="2024-12-20T09:14:34.633" v="5221" actId="20577"/>
          <ac:spMkLst>
            <pc:docMk/>
            <pc:sldMk cId="1702365422" sldId="299"/>
            <ac:spMk id="64" creationId="{69D6A2C5-B4E8-8AA1-F4AC-C3858C8E4DFD}"/>
          </ac:spMkLst>
        </pc:spChg>
        <pc:graphicFrameChg chg="add mod modGraphic">
          <ac:chgData name="MARINA SAMPROVALAKI" userId="e22724a9-0d31-49df-984d-2407376df61d" providerId="ADAL" clId="{D73A20F6-0CD3-4030-A422-C3D0E1987D81}" dt="2024-12-17T20:02:50.967" v="2496" actId="113"/>
          <ac:graphicFrameMkLst>
            <pc:docMk/>
            <pc:sldMk cId="1702365422" sldId="299"/>
            <ac:graphicFrameMk id="2" creationId="{23E9C9FD-86E7-991A-2455-3BFB1CD8626F}"/>
          </ac:graphicFrameMkLst>
        </pc:graphicFrameChg>
      </pc:sldChg>
      <pc:sldChg chg="addSp delSp modSp add mod delAnim">
        <pc:chgData name="MARINA SAMPROVALAKI" userId="e22724a9-0d31-49df-984d-2407376df61d" providerId="ADAL" clId="{D73A20F6-0CD3-4030-A422-C3D0E1987D81}" dt="2024-12-19T10:33:15.599" v="3224" actId="313"/>
        <pc:sldMkLst>
          <pc:docMk/>
          <pc:sldMk cId="3183079000" sldId="300"/>
        </pc:sldMkLst>
        <pc:spChg chg="mod">
          <ac:chgData name="MARINA SAMPROVALAKI" userId="e22724a9-0d31-49df-984d-2407376df61d" providerId="ADAL" clId="{D73A20F6-0CD3-4030-A422-C3D0E1987D81}" dt="2024-12-19T10:33:15.599" v="3224" actId="313"/>
          <ac:spMkLst>
            <pc:docMk/>
            <pc:sldMk cId="3183079000" sldId="300"/>
            <ac:spMk id="3" creationId="{2B769DB2-9452-93C3-9EF4-EC86617B7961}"/>
          </ac:spMkLst>
        </pc:spChg>
        <pc:spChg chg="mod">
          <ac:chgData name="MARINA SAMPROVALAKI" userId="e22724a9-0d31-49df-984d-2407376df61d" providerId="ADAL" clId="{D73A20F6-0CD3-4030-A422-C3D0E1987D81}" dt="2024-12-17T20:16:03.563" v="2556" actId="122"/>
          <ac:spMkLst>
            <pc:docMk/>
            <pc:sldMk cId="3183079000" sldId="300"/>
            <ac:spMk id="64" creationId="{1C961E38-C038-1CB4-C81E-980C3FE12C13}"/>
          </ac:spMkLst>
        </pc:spChg>
        <pc:spChg chg="mod">
          <ac:chgData name="MARINA SAMPROVALAKI" userId="e22724a9-0d31-49df-984d-2407376df61d" providerId="ADAL" clId="{D73A20F6-0CD3-4030-A422-C3D0E1987D81}" dt="2024-12-17T20:12:33.348" v="2546"/>
          <ac:spMkLst>
            <pc:docMk/>
            <pc:sldMk cId="3183079000" sldId="300"/>
            <ac:spMk id="65" creationId="{F95A460E-C4AE-9620-B69E-94C870E25086}"/>
          </ac:spMkLst>
        </pc:spChg>
      </pc:sldChg>
      <pc:sldChg chg="modSp add mod ord">
        <pc:chgData name="MARINA SAMPROVALAKI" userId="e22724a9-0d31-49df-984d-2407376df61d" providerId="ADAL" clId="{D73A20F6-0CD3-4030-A422-C3D0E1987D81}" dt="2024-12-19T10:33:17.689" v="3227" actId="313"/>
        <pc:sldMkLst>
          <pc:docMk/>
          <pc:sldMk cId="1370210946" sldId="301"/>
        </pc:sldMkLst>
        <pc:spChg chg="mod">
          <ac:chgData name="MARINA SAMPROVALAKI" userId="e22724a9-0d31-49df-984d-2407376df61d" providerId="ADAL" clId="{D73A20F6-0CD3-4030-A422-C3D0E1987D81}" dt="2024-12-19T10:33:17.689" v="3227" actId="313"/>
          <ac:spMkLst>
            <pc:docMk/>
            <pc:sldMk cId="1370210946" sldId="301"/>
            <ac:spMk id="3" creationId="{260B0B21-7D17-ABC9-EBB6-CA1C340ADF00}"/>
          </ac:spMkLst>
        </pc:spChg>
        <pc:spChg chg="mod">
          <ac:chgData name="MARINA SAMPROVALAKI" userId="e22724a9-0d31-49df-984d-2407376df61d" providerId="ADAL" clId="{D73A20F6-0CD3-4030-A422-C3D0E1987D81}" dt="2024-12-17T20:18:44.360" v="2606" actId="122"/>
          <ac:spMkLst>
            <pc:docMk/>
            <pc:sldMk cId="1370210946" sldId="301"/>
            <ac:spMk id="64" creationId="{D5DECAA0-8D7D-0560-69BB-9D2779034780}"/>
          </ac:spMkLst>
        </pc:spChg>
        <pc:spChg chg="mod">
          <ac:chgData name="MARINA SAMPROVALAKI" userId="e22724a9-0d31-49df-984d-2407376df61d" providerId="ADAL" clId="{D73A20F6-0CD3-4030-A422-C3D0E1987D81}" dt="2024-12-17T20:12:33.348" v="2546"/>
          <ac:spMkLst>
            <pc:docMk/>
            <pc:sldMk cId="1370210946" sldId="301"/>
            <ac:spMk id="65" creationId="{AB48F0D8-53AD-6633-182B-8A17D62CFD41}"/>
          </ac:spMkLst>
        </pc:spChg>
      </pc:sldChg>
      <pc:sldChg chg="addSp delSp modSp add mod ord modNotes modNotesTx">
        <pc:chgData name="MARINA SAMPROVALAKI" userId="e22724a9-0d31-49df-984d-2407376df61d" providerId="ADAL" clId="{D73A20F6-0CD3-4030-A422-C3D0E1987D81}" dt="2024-12-19T21:29:31.289" v="3964" actId="20577"/>
        <pc:sldMkLst>
          <pc:docMk/>
          <pc:sldMk cId="785460360" sldId="302"/>
        </pc:sldMkLst>
        <pc:spChg chg="mod">
          <ac:chgData name="MARINA SAMPROVALAKI" userId="e22724a9-0d31-49df-984d-2407376df61d" providerId="ADAL" clId="{D73A20F6-0CD3-4030-A422-C3D0E1987D81}" dt="2024-12-19T10:34:14.303" v="3253" actId="1076"/>
          <ac:spMkLst>
            <pc:docMk/>
            <pc:sldMk cId="785460360" sldId="302"/>
            <ac:spMk id="3" creationId="{2F683C05-BA77-97F6-7A2A-55E2C941DDA8}"/>
          </ac:spMkLst>
        </pc:spChg>
        <pc:spChg chg="mod">
          <ac:chgData name="MARINA SAMPROVALAKI" userId="e22724a9-0d31-49df-984d-2407376df61d" providerId="ADAL" clId="{D73A20F6-0CD3-4030-A422-C3D0E1987D81}" dt="2024-12-14T18:29:46.047" v="241" actId="27636"/>
          <ac:spMkLst>
            <pc:docMk/>
            <pc:sldMk cId="785460360" sldId="302"/>
            <ac:spMk id="4" creationId="{E007F274-10FB-5C9B-70DE-C9F78639363F}"/>
          </ac:spMkLst>
        </pc:spChg>
        <pc:spChg chg="mod">
          <ac:chgData name="MARINA SAMPROVALAKI" userId="e22724a9-0d31-49df-984d-2407376df61d" providerId="ADAL" clId="{D73A20F6-0CD3-4030-A422-C3D0E1987D81}" dt="2024-12-19T10:34:17.293" v="3254" actId="14100"/>
          <ac:spMkLst>
            <pc:docMk/>
            <pc:sldMk cId="785460360" sldId="302"/>
            <ac:spMk id="10" creationId="{6D57B081-0CF0-4254-951D-C240607267D3}"/>
          </ac:spMkLst>
        </pc:spChg>
        <pc:spChg chg="mod">
          <ac:chgData name="MARINA SAMPROVALAKI" userId="e22724a9-0d31-49df-984d-2407376df61d" providerId="ADAL" clId="{D73A20F6-0CD3-4030-A422-C3D0E1987D81}" dt="2024-12-17T20:19:00.470" v="2611" actId="122"/>
          <ac:spMkLst>
            <pc:docMk/>
            <pc:sldMk cId="785460360" sldId="302"/>
            <ac:spMk id="64" creationId="{4C691F6B-79CE-3845-8246-9629A89B6DEE}"/>
          </ac:spMkLst>
        </pc:spChg>
        <pc:picChg chg="add mod">
          <ac:chgData name="MARINA SAMPROVALAKI" userId="e22724a9-0d31-49df-984d-2407376df61d" providerId="ADAL" clId="{D73A20F6-0CD3-4030-A422-C3D0E1987D81}" dt="2024-12-14T18:28:53.277" v="217" actId="1076"/>
          <ac:picMkLst>
            <pc:docMk/>
            <pc:sldMk cId="785460360" sldId="302"/>
            <ac:picMk id="5" creationId="{D4A12F9B-C8FC-A7C5-61FF-19AE46F488D8}"/>
          </ac:picMkLst>
        </pc:picChg>
      </pc:sldChg>
      <pc:sldChg chg="addSp delSp modSp add mod modNotes modNotesTx">
        <pc:chgData name="MARINA SAMPROVALAKI" userId="e22724a9-0d31-49df-984d-2407376df61d" providerId="ADAL" clId="{D73A20F6-0CD3-4030-A422-C3D0E1987D81}" dt="2024-12-20T13:34:57.253" v="5484" actId="20577"/>
        <pc:sldMkLst>
          <pc:docMk/>
          <pc:sldMk cId="336059854" sldId="303"/>
        </pc:sldMkLst>
        <pc:spChg chg="mod">
          <ac:chgData name="MARINA SAMPROVALAKI" userId="e22724a9-0d31-49df-984d-2407376df61d" providerId="ADAL" clId="{D73A20F6-0CD3-4030-A422-C3D0E1987D81}" dt="2024-12-19T10:34:31.731" v="3258" actId="20577"/>
          <ac:spMkLst>
            <pc:docMk/>
            <pc:sldMk cId="336059854" sldId="303"/>
            <ac:spMk id="3" creationId="{73B7D9FC-0C4F-DB88-CA2F-C795BB1A002B}"/>
          </ac:spMkLst>
        </pc:spChg>
        <pc:spChg chg="mod">
          <ac:chgData name="MARINA SAMPROVALAKI" userId="e22724a9-0d31-49df-984d-2407376df61d" providerId="ADAL" clId="{D73A20F6-0CD3-4030-A422-C3D0E1987D81}" dt="2024-12-19T12:16:25.554" v="3376" actId="20577"/>
          <ac:spMkLst>
            <pc:docMk/>
            <pc:sldMk cId="336059854" sldId="303"/>
            <ac:spMk id="4" creationId="{7BAB24EC-8A2F-CFDE-2E69-F114F764650F}"/>
          </ac:spMkLst>
        </pc:spChg>
        <pc:spChg chg="mod">
          <ac:chgData name="MARINA SAMPROVALAKI" userId="e22724a9-0d31-49df-984d-2407376df61d" providerId="ADAL" clId="{D73A20F6-0CD3-4030-A422-C3D0E1987D81}" dt="2024-12-19T10:34:27.519" v="3255" actId="14100"/>
          <ac:spMkLst>
            <pc:docMk/>
            <pc:sldMk cId="336059854" sldId="303"/>
            <ac:spMk id="10" creationId="{D44BCC14-990B-7230-9B9A-A4FEDD98B5D1}"/>
          </ac:spMkLst>
        </pc:spChg>
        <pc:spChg chg="mod">
          <ac:chgData name="MARINA SAMPROVALAKI" userId="e22724a9-0d31-49df-984d-2407376df61d" providerId="ADAL" clId="{D73A20F6-0CD3-4030-A422-C3D0E1987D81}" dt="2024-12-17T20:19:05.405" v="2613" actId="122"/>
          <ac:spMkLst>
            <pc:docMk/>
            <pc:sldMk cId="336059854" sldId="303"/>
            <ac:spMk id="64" creationId="{555F8623-28E5-174A-1A7D-B9BCE82C6B9C}"/>
          </ac:spMkLst>
        </pc:spChg>
        <pc:picChg chg="add del">
          <ac:chgData name="MARINA SAMPROVALAKI" userId="e22724a9-0d31-49df-984d-2407376df61d" providerId="ADAL" clId="{D73A20F6-0CD3-4030-A422-C3D0E1987D81}" dt="2024-12-14T18:26:47.746" v="200" actId="478"/>
          <ac:picMkLst>
            <pc:docMk/>
            <pc:sldMk cId="336059854" sldId="303"/>
            <ac:picMk id="9" creationId="{513E1E52-023F-39CA-308A-1B0381B9248B}"/>
          </ac:picMkLst>
        </pc:picChg>
      </pc:sldChg>
      <pc:sldChg chg="addSp delSp modSp add mod modNotes modNotesTx">
        <pc:chgData name="MARINA SAMPROVALAKI" userId="e22724a9-0d31-49df-984d-2407376df61d" providerId="ADAL" clId="{D73A20F6-0CD3-4030-A422-C3D0E1987D81}" dt="2024-12-19T21:29:51.930" v="4009" actId="20577"/>
        <pc:sldMkLst>
          <pc:docMk/>
          <pc:sldMk cId="435593091" sldId="304"/>
        </pc:sldMkLst>
        <pc:spChg chg="mod">
          <ac:chgData name="MARINA SAMPROVALAKI" userId="e22724a9-0d31-49df-984d-2407376df61d" providerId="ADAL" clId="{D73A20F6-0CD3-4030-A422-C3D0E1987D81}" dt="2024-12-19T10:33:22.427" v="3229" actId="313"/>
          <ac:spMkLst>
            <pc:docMk/>
            <pc:sldMk cId="435593091" sldId="304"/>
            <ac:spMk id="3" creationId="{FFC407E9-B6EA-EBC5-E8E6-19299C3E4688}"/>
          </ac:spMkLst>
        </pc:spChg>
        <pc:spChg chg="add mod">
          <ac:chgData name="MARINA SAMPROVALAKI" userId="e22724a9-0d31-49df-984d-2407376df61d" providerId="ADAL" clId="{D73A20F6-0CD3-4030-A422-C3D0E1987D81}" dt="2024-12-19T13:51:43.815" v="3420" actId="20577"/>
          <ac:spMkLst>
            <pc:docMk/>
            <pc:sldMk cId="435593091" sldId="304"/>
            <ac:spMk id="10" creationId="{2FD9791D-2DEB-5821-FC23-87F668E1F715}"/>
          </ac:spMkLst>
        </pc:spChg>
        <pc:spChg chg="mod">
          <ac:chgData name="MARINA SAMPROVALAKI" userId="e22724a9-0d31-49df-984d-2407376df61d" providerId="ADAL" clId="{D73A20F6-0CD3-4030-A422-C3D0E1987D81}" dt="2024-12-17T20:19:02.919" v="2612" actId="122"/>
          <ac:spMkLst>
            <pc:docMk/>
            <pc:sldMk cId="435593091" sldId="304"/>
            <ac:spMk id="64" creationId="{9843488D-2B6E-B75E-8E5B-F517DFC1B142}"/>
          </ac:spMkLst>
        </pc:spChg>
        <pc:picChg chg="add mod">
          <ac:chgData name="MARINA SAMPROVALAKI" userId="e22724a9-0d31-49df-984d-2407376df61d" providerId="ADAL" clId="{D73A20F6-0CD3-4030-A422-C3D0E1987D81}" dt="2024-12-15T15:07:35.671" v="1387" actId="1076"/>
          <ac:picMkLst>
            <pc:docMk/>
            <pc:sldMk cId="435593091" sldId="304"/>
            <ac:picMk id="5" creationId="{5D552FDF-B352-3A0E-8207-CB97122B9E2F}"/>
          </ac:picMkLst>
        </pc:picChg>
        <pc:picChg chg="add mod">
          <ac:chgData name="MARINA SAMPROVALAKI" userId="e22724a9-0d31-49df-984d-2407376df61d" providerId="ADAL" clId="{D73A20F6-0CD3-4030-A422-C3D0E1987D81}" dt="2024-12-15T15:07:34.661" v="1386" actId="1076"/>
          <ac:picMkLst>
            <pc:docMk/>
            <pc:sldMk cId="435593091" sldId="304"/>
            <ac:picMk id="9" creationId="{834B90E1-AD41-9BB5-A5F4-6C1F7CB30360}"/>
          </ac:picMkLst>
        </pc:picChg>
      </pc:sldChg>
      <pc:sldChg chg="addSp delSp modSp add mod modNotesTx">
        <pc:chgData name="MARINA SAMPROVALAKI" userId="e22724a9-0d31-49df-984d-2407376df61d" providerId="ADAL" clId="{D73A20F6-0CD3-4030-A422-C3D0E1987D81}" dt="2024-12-19T21:28:21.787" v="3827" actId="20577"/>
        <pc:sldMkLst>
          <pc:docMk/>
          <pc:sldMk cId="2626555487" sldId="305"/>
        </pc:sldMkLst>
        <pc:spChg chg="mod">
          <ac:chgData name="MARINA SAMPROVALAKI" userId="e22724a9-0d31-49df-984d-2407376df61d" providerId="ADAL" clId="{D73A20F6-0CD3-4030-A422-C3D0E1987D81}" dt="2024-12-19T10:33:21.183" v="3228" actId="313"/>
          <ac:spMkLst>
            <pc:docMk/>
            <pc:sldMk cId="2626555487" sldId="305"/>
            <ac:spMk id="3" creationId="{5E7AAFD7-0192-A221-19C2-196A471B8026}"/>
          </ac:spMkLst>
        </pc:spChg>
        <pc:spChg chg="mod">
          <ac:chgData name="MARINA SAMPROVALAKI" userId="e22724a9-0d31-49df-984d-2407376df61d" providerId="ADAL" clId="{D73A20F6-0CD3-4030-A422-C3D0E1987D81}" dt="2024-12-17T20:18:55.361" v="2610" actId="1076"/>
          <ac:spMkLst>
            <pc:docMk/>
            <pc:sldMk cId="2626555487" sldId="305"/>
            <ac:spMk id="64" creationId="{1DB69464-86D9-C625-6C38-AEC4A3001995}"/>
          </ac:spMkLst>
        </pc:spChg>
        <pc:picChg chg="add del mod">
          <ac:chgData name="MARINA SAMPROVALAKI" userId="e22724a9-0d31-49df-984d-2407376df61d" providerId="ADAL" clId="{D73A20F6-0CD3-4030-A422-C3D0E1987D81}" dt="2024-12-19T14:51:10.482" v="3621" actId="478"/>
          <ac:picMkLst>
            <pc:docMk/>
            <pc:sldMk cId="2626555487" sldId="305"/>
            <ac:picMk id="4" creationId="{6203AD6A-0FBE-D82F-40D2-A527F194F8D8}"/>
          </ac:picMkLst>
        </pc:picChg>
        <pc:picChg chg="add mod">
          <ac:chgData name="MARINA SAMPROVALAKI" userId="e22724a9-0d31-49df-984d-2407376df61d" providerId="ADAL" clId="{D73A20F6-0CD3-4030-A422-C3D0E1987D81}" dt="2024-12-19T21:12:01.853" v="3806" actId="1076"/>
          <ac:picMkLst>
            <pc:docMk/>
            <pc:sldMk cId="2626555487" sldId="305"/>
            <ac:picMk id="6" creationId="{E202978E-1FC8-A617-C5AD-3AF45EC62BC0}"/>
          </ac:picMkLst>
        </pc:picChg>
        <pc:picChg chg="add del mod">
          <ac:chgData name="MARINA SAMPROVALAKI" userId="e22724a9-0d31-49df-984d-2407376df61d" providerId="ADAL" clId="{D73A20F6-0CD3-4030-A422-C3D0E1987D81}" dt="2024-12-19T12:14:53.878" v="3368" actId="478"/>
          <ac:picMkLst>
            <pc:docMk/>
            <pc:sldMk cId="2626555487" sldId="305"/>
            <ac:picMk id="7" creationId="{CBD683F0-4D32-B969-ACD3-154FA8C9707E}"/>
          </ac:picMkLst>
        </pc:picChg>
      </pc:sldChg>
      <pc:sldChg chg="addSp delSp modSp add del mod chgLayout">
        <pc:chgData name="MARINA SAMPROVALAKI" userId="e22724a9-0d31-49df-984d-2407376df61d" providerId="ADAL" clId="{D73A20F6-0CD3-4030-A422-C3D0E1987D81}" dt="2024-12-15T10:15:49.756" v="936" actId="47"/>
        <pc:sldMkLst>
          <pc:docMk/>
          <pc:sldMk cId="3177135061" sldId="306"/>
        </pc:sldMkLst>
      </pc:sldChg>
      <pc:sldChg chg="delSp modSp add del mod">
        <pc:chgData name="MARINA SAMPROVALAKI" userId="e22724a9-0d31-49df-984d-2407376df61d" providerId="ADAL" clId="{D73A20F6-0CD3-4030-A422-C3D0E1987D81}" dt="2024-12-14T18:39:19.472" v="436" actId="47"/>
        <pc:sldMkLst>
          <pc:docMk/>
          <pc:sldMk cId="494867252" sldId="307"/>
        </pc:sldMkLst>
      </pc:sldChg>
      <pc:sldChg chg="addSp delSp modSp add mod ord modNotes modNotesTx">
        <pc:chgData name="MARINA SAMPROVALAKI" userId="e22724a9-0d31-49df-984d-2407376df61d" providerId="ADAL" clId="{D73A20F6-0CD3-4030-A422-C3D0E1987D81}" dt="2024-12-20T14:00:14.404" v="5571" actId="20577"/>
        <pc:sldMkLst>
          <pc:docMk/>
          <pc:sldMk cId="797695640" sldId="307"/>
        </pc:sldMkLst>
        <pc:spChg chg="mod">
          <ac:chgData name="MARINA SAMPROVALAKI" userId="e22724a9-0d31-49df-984d-2407376df61d" providerId="ADAL" clId="{D73A20F6-0CD3-4030-A422-C3D0E1987D81}" dt="2024-12-19T10:33:29.647" v="3236" actId="313"/>
          <ac:spMkLst>
            <pc:docMk/>
            <pc:sldMk cId="797695640" sldId="307"/>
            <ac:spMk id="3" creationId="{4D44777D-E2A1-DC0F-441E-CC6EA9E9EFCC}"/>
          </ac:spMkLst>
        </pc:spChg>
        <pc:spChg chg="mod">
          <ac:chgData name="MARINA SAMPROVALAKI" userId="e22724a9-0d31-49df-984d-2407376df61d" providerId="ADAL" clId="{D73A20F6-0CD3-4030-A422-C3D0E1987D81}" dt="2024-12-17T20:20:33.595" v="2673" actId="122"/>
          <ac:spMkLst>
            <pc:docMk/>
            <pc:sldMk cId="797695640" sldId="307"/>
            <ac:spMk id="64" creationId="{A629D1FA-8A29-AD6B-60AC-71022DA1D76F}"/>
          </ac:spMkLst>
        </pc:spChg>
        <pc:picChg chg="add mod">
          <ac:chgData name="MARINA SAMPROVALAKI" userId="e22724a9-0d31-49df-984d-2407376df61d" providerId="ADAL" clId="{D73A20F6-0CD3-4030-A422-C3D0E1987D81}" dt="2024-12-15T10:35:11.252" v="987" actId="14100"/>
          <ac:picMkLst>
            <pc:docMk/>
            <pc:sldMk cId="797695640" sldId="307"/>
            <ac:picMk id="4" creationId="{03E58245-D5CC-2F49-8C65-1F4E53CE4D96}"/>
          </ac:picMkLst>
        </pc:picChg>
        <pc:picChg chg="add mod">
          <ac:chgData name="MARINA SAMPROVALAKI" userId="e22724a9-0d31-49df-984d-2407376df61d" providerId="ADAL" clId="{D73A20F6-0CD3-4030-A422-C3D0E1987D81}" dt="2024-12-15T10:35:17.235" v="990" actId="1076"/>
          <ac:picMkLst>
            <pc:docMk/>
            <pc:sldMk cId="797695640" sldId="307"/>
            <ac:picMk id="5" creationId="{FBC3335B-2D58-9E75-80C1-62DA6A73496E}"/>
          </ac:picMkLst>
        </pc:picChg>
      </pc:sldChg>
      <pc:sldChg chg="addSp modSp new del mod setBg">
        <pc:chgData name="MARINA SAMPROVALAKI" userId="e22724a9-0d31-49df-984d-2407376df61d" providerId="ADAL" clId="{D73A20F6-0CD3-4030-A422-C3D0E1987D81}" dt="2024-12-14T18:36:58.273" v="393" actId="47"/>
        <pc:sldMkLst>
          <pc:docMk/>
          <pc:sldMk cId="2453398728" sldId="307"/>
        </pc:sldMkLst>
      </pc:sldChg>
      <pc:sldChg chg="modSp add mod">
        <pc:chgData name="MARINA SAMPROVALAKI" userId="e22724a9-0d31-49df-984d-2407376df61d" providerId="ADAL" clId="{D73A20F6-0CD3-4030-A422-C3D0E1987D81}" dt="2024-12-19T10:33:30.357" v="3237" actId="313"/>
        <pc:sldMkLst>
          <pc:docMk/>
          <pc:sldMk cId="1169885947" sldId="308"/>
        </pc:sldMkLst>
        <pc:spChg chg="mod">
          <ac:chgData name="MARINA SAMPROVALAKI" userId="e22724a9-0d31-49df-984d-2407376df61d" providerId="ADAL" clId="{D73A20F6-0CD3-4030-A422-C3D0E1987D81}" dt="2024-12-19T10:33:30.357" v="3237" actId="313"/>
          <ac:spMkLst>
            <pc:docMk/>
            <pc:sldMk cId="1169885947" sldId="308"/>
            <ac:spMk id="3" creationId="{56E4F3CD-BA3E-A785-8A79-474ACF8FDBA4}"/>
          </ac:spMkLst>
        </pc:spChg>
        <pc:spChg chg="mod">
          <ac:chgData name="MARINA SAMPROVALAKI" userId="e22724a9-0d31-49df-984d-2407376df61d" providerId="ADAL" clId="{D73A20F6-0CD3-4030-A422-C3D0E1987D81}" dt="2024-12-17T20:20:35.685" v="2674" actId="122"/>
          <ac:spMkLst>
            <pc:docMk/>
            <pc:sldMk cId="1169885947" sldId="308"/>
            <ac:spMk id="64" creationId="{4344D7A7-DDD5-F318-D273-E103C279DD6E}"/>
          </ac:spMkLst>
        </pc:spChg>
        <pc:spChg chg="mod">
          <ac:chgData name="MARINA SAMPROVALAKI" userId="e22724a9-0d31-49df-984d-2407376df61d" providerId="ADAL" clId="{D73A20F6-0CD3-4030-A422-C3D0E1987D81}" dt="2024-12-17T20:12:33.348" v="2546"/>
          <ac:spMkLst>
            <pc:docMk/>
            <pc:sldMk cId="1169885947" sldId="308"/>
            <ac:spMk id="65" creationId="{44635FD6-4C1B-2BA5-F802-EC8E0AD7828C}"/>
          </ac:spMkLst>
        </pc:spChg>
      </pc:sldChg>
      <pc:sldChg chg="addSp delSp modSp new del mod setBg">
        <pc:chgData name="MARINA SAMPROVALAKI" userId="e22724a9-0d31-49df-984d-2407376df61d" providerId="ADAL" clId="{D73A20F6-0CD3-4030-A422-C3D0E1987D81}" dt="2024-12-14T18:53:35.764" v="503" actId="47"/>
        <pc:sldMkLst>
          <pc:docMk/>
          <pc:sldMk cId="351102050" sldId="309"/>
        </pc:sldMkLst>
      </pc:sldChg>
      <pc:sldChg chg="add del">
        <pc:chgData name="MARINA SAMPROVALAKI" userId="e22724a9-0d31-49df-984d-2407376df61d" providerId="ADAL" clId="{D73A20F6-0CD3-4030-A422-C3D0E1987D81}" dt="2024-12-14T18:53:51.564" v="505" actId="2696"/>
        <pc:sldMkLst>
          <pc:docMk/>
          <pc:sldMk cId="510290463" sldId="309"/>
        </pc:sldMkLst>
      </pc:sldChg>
      <pc:sldChg chg="modSp add mod">
        <pc:chgData name="MARINA SAMPROVALAKI" userId="e22724a9-0d31-49df-984d-2407376df61d" providerId="ADAL" clId="{D73A20F6-0CD3-4030-A422-C3D0E1987D81}" dt="2024-12-19T10:33:41.843" v="3243" actId="313"/>
        <pc:sldMkLst>
          <pc:docMk/>
          <pc:sldMk cId="1219497499" sldId="309"/>
        </pc:sldMkLst>
        <pc:spChg chg="mod">
          <ac:chgData name="MARINA SAMPROVALAKI" userId="e22724a9-0d31-49df-984d-2407376df61d" providerId="ADAL" clId="{D73A20F6-0CD3-4030-A422-C3D0E1987D81}" dt="2024-12-19T10:33:41.843" v="3243" actId="313"/>
          <ac:spMkLst>
            <pc:docMk/>
            <pc:sldMk cId="1219497499" sldId="309"/>
            <ac:spMk id="3" creationId="{D1E55228-3003-973B-0CA6-73E6BEEC16CF}"/>
          </ac:spMkLst>
        </pc:spChg>
        <pc:spChg chg="mod">
          <ac:chgData name="MARINA SAMPROVALAKI" userId="e22724a9-0d31-49df-984d-2407376df61d" providerId="ADAL" clId="{D73A20F6-0CD3-4030-A422-C3D0E1987D81}" dt="2024-12-17T20:21:08.961" v="2693" actId="122"/>
          <ac:spMkLst>
            <pc:docMk/>
            <pc:sldMk cId="1219497499" sldId="309"/>
            <ac:spMk id="64" creationId="{44EC8D15-BC20-8ED3-6503-015A2034F0F3}"/>
          </ac:spMkLst>
        </pc:spChg>
        <pc:spChg chg="mod">
          <ac:chgData name="MARINA SAMPROVALAKI" userId="e22724a9-0d31-49df-984d-2407376df61d" providerId="ADAL" clId="{D73A20F6-0CD3-4030-A422-C3D0E1987D81}" dt="2024-12-17T20:12:33.348" v="2546"/>
          <ac:spMkLst>
            <pc:docMk/>
            <pc:sldMk cId="1219497499" sldId="309"/>
            <ac:spMk id="65" creationId="{D1F5EA5E-EAFF-99D1-0500-39E9AD3A231D}"/>
          </ac:spMkLst>
        </pc:spChg>
      </pc:sldChg>
      <pc:sldChg chg="addSp delSp modSp add mod ord modNotes modNotesTx">
        <pc:chgData name="MARINA SAMPROVALAKI" userId="e22724a9-0d31-49df-984d-2407376df61d" providerId="ADAL" clId="{D73A20F6-0CD3-4030-A422-C3D0E1987D81}" dt="2024-12-19T21:37:10.362" v="5069" actId="20577"/>
        <pc:sldMkLst>
          <pc:docMk/>
          <pc:sldMk cId="4248907998" sldId="310"/>
        </pc:sldMkLst>
        <pc:spChg chg="mod">
          <ac:chgData name="MARINA SAMPROVALAKI" userId="e22724a9-0d31-49df-984d-2407376df61d" providerId="ADAL" clId="{D73A20F6-0CD3-4030-A422-C3D0E1987D81}" dt="2024-12-19T10:33:46.367" v="3245" actId="313"/>
          <ac:spMkLst>
            <pc:docMk/>
            <pc:sldMk cId="4248907998" sldId="310"/>
            <ac:spMk id="3" creationId="{51DFAE83-4F4B-D3CE-940A-4BFA2CB1C144}"/>
          </ac:spMkLst>
        </pc:spChg>
        <pc:spChg chg="mod">
          <ac:chgData name="MARINA SAMPROVALAKI" userId="e22724a9-0d31-49df-984d-2407376df61d" providerId="ADAL" clId="{D73A20F6-0CD3-4030-A422-C3D0E1987D81}" dt="2024-12-19T21:37:10.362" v="5069" actId="20577"/>
          <ac:spMkLst>
            <pc:docMk/>
            <pc:sldMk cId="4248907998" sldId="310"/>
            <ac:spMk id="64" creationId="{DECA07A8-3771-5397-763B-DCF58E090BE8}"/>
          </ac:spMkLst>
        </pc:spChg>
        <pc:picChg chg="add mod">
          <ac:chgData name="MARINA SAMPROVALAKI" userId="e22724a9-0d31-49df-984d-2407376df61d" providerId="ADAL" clId="{D73A20F6-0CD3-4030-A422-C3D0E1987D81}" dt="2024-12-14T19:08:13.005" v="550" actId="1076"/>
          <ac:picMkLst>
            <pc:docMk/>
            <pc:sldMk cId="4248907998" sldId="310"/>
            <ac:picMk id="4" creationId="{2A381C82-FE88-3DFD-F9D0-E2CD8DE64DDC}"/>
          </ac:picMkLst>
        </pc:picChg>
      </pc:sldChg>
      <pc:sldChg chg="addSp delSp modSp add mod">
        <pc:chgData name="MARINA SAMPROVALAKI" userId="e22724a9-0d31-49df-984d-2407376df61d" providerId="ADAL" clId="{D73A20F6-0CD3-4030-A422-C3D0E1987D81}" dt="2024-12-19T21:07:36.022" v="3804" actId="20577"/>
        <pc:sldMkLst>
          <pc:docMk/>
          <pc:sldMk cId="2927056585" sldId="311"/>
        </pc:sldMkLst>
        <pc:spChg chg="add mod">
          <ac:chgData name="MARINA SAMPROVALAKI" userId="e22724a9-0d31-49df-984d-2407376df61d" providerId="ADAL" clId="{D73A20F6-0CD3-4030-A422-C3D0E1987D81}" dt="2024-12-19T21:07:30.237" v="3799" actId="14100"/>
          <ac:spMkLst>
            <pc:docMk/>
            <pc:sldMk cId="2927056585" sldId="311"/>
            <ac:spMk id="2" creationId="{690A2E53-C7F6-B69D-B048-5CE0AA1C98DC}"/>
          </ac:spMkLst>
        </pc:spChg>
        <pc:spChg chg="mod">
          <ac:chgData name="MARINA SAMPROVALAKI" userId="e22724a9-0d31-49df-984d-2407376df61d" providerId="ADAL" clId="{D73A20F6-0CD3-4030-A422-C3D0E1987D81}" dt="2024-12-19T21:07:36.022" v="3804" actId="20577"/>
          <ac:spMkLst>
            <pc:docMk/>
            <pc:sldMk cId="2927056585" sldId="311"/>
            <ac:spMk id="3" creationId="{FE55EA05-9E0D-0C46-2416-1F95879066CD}"/>
          </ac:spMkLst>
        </pc:spChg>
        <pc:spChg chg="mod">
          <ac:chgData name="MARINA SAMPROVALAKI" userId="e22724a9-0d31-49df-984d-2407376df61d" providerId="ADAL" clId="{D73A20F6-0CD3-4030-A422-C3D0E1987D81}" dt="2024-12-17T20:22:36.565" v="2774" actId="122"/>
          <ac:spMkLst>
            <pc:docMk/>
            <pc:sldMk cId="2927056585" sldId="311"/>
            <ac:spMk id="64" creationId="{74690BBE-C052-C728-FFD0-BBE877252DB9}"/>
          </ac:spMkLst>
        </pc:spChg>
      </pc:sldChg>
      <pc:sldChg chg="delSp add del setBg delDesignElem">
        <pc:chgData name="MARINA SAMPROVALAKI" userId="e22724a9-0d31-49df-984d-2407376df61d" providerId="ADAL" clId="{D73A20F6-0CD3-4030-A422-C3D0E1987D81}" dt="2024-12-14T19:10:20.870" v="571" actId="47"/>
        <pc:sldMkLst>
          <pc:docMk/>
          <pc:sldMk cId="1142675809" sldId="312"/>
        </pc:sldMkLst>
      </pc:sldChg>
      <pc:sldChg chg="add del">
        <pc:chgData name="MARINA SAMPROVALAKI" userId="e22724a9-0d31-49df-984d-2407376df61d" providerId="ADAL" clId="{D73A20F6-0CD3-4030-A422-C3D0E1987D81}" dt="2024-12-14T19:10:14.893" v="568"/>
        <pc:sldMkLst>
          <pc:docMk/>
          <pc:sldMk cId="1452590601" sldId="312"/>
        </pc:sldMkLst>
      </pc:sldChg>
      <pc:sldChg chg="addSp delSp modSp new mod setBg">
        <pc:chgData name="MARINA SAMPROVALAKI" userId="e22724a9-0d31-49df-984d-2407376df61d" providerId="ADAL" clId="{D73A20F6-0CD3-4030-A422-C3D0E1987D81}" dt="2024-12-14T19:12:17.628" v="639" actId="26606"/>
        <pc:sldMkLst>
          <pc:docMk/>
          <pc:sldMk cId="2580063480" sldId="312"/>
        </pc:sldMkLst>
        <pc:picChg chg="add mod">
          <ac:chgData name="MARINA SAMPROVALAKI" userId="e22724a9-0d31-49df-984d-2407376df61d" providerId="ADAL" clId="{D73A20F6-0CD3-4030-A422-C3D0E1987D81}" dt="2024-12-14T19:12:17.628" v="639" actId="26606"/>
          <ac:picMkLst>
            <pc:docMk/>
            <pc:sldMk cId="2580063480" sldId="312"/>
            <ac:picMk id="6" creationId="{E85068A2-358A-896B-BB00-87AD7208F238}"/>
          </ac:picMkLst>
        </pc:picChg>
      </pc:sldChg>
      <pc:sldChg chg="addSp delSp modSp new del mod setBg">
        <pc:chgData name="MARINA SAMPROVALAKI" userId="e22724a9-0d31-49df-984d-2407376df61d" providerId="ADAL" clId="{D73A20F6-0CD3-4030-A422-C3D0E1987D81}" dt="2024-12-15T09:42:37.647" v="736" actId="47"/>
        <pc:sldMkLst>
          <pc:docMk/>
          <pc:sldMk cId="1855855813" sldId="313"/>
        </pc:sldMkLst>
      </pc:sldChg>
      <pc:sldChg chg="new del">
        <pc:chgData name="MARINA SAMPROVALAKI" userId="e22724a9-0d31-49df-984d-2407376df61d" providerId="ADAL" clId="{D73A20F6-0CD3-4030-A422-C3D0E1987D81}" dt="2024-12-15T09:47:22.182" v="747" actId="47"/>
        <pc:sldMkLst>
          <pc:docMk/>
          <pc:sldMk cId="3546783430" sldId="313"/>
        </pc:sldMkLst>
      </pc:sldChg>
      <pc:sldChg chg="addSp delSp modSp add del mod">
        <pc:chgData name="MARINA SAMPROVALAKI" userId="e22724a9-0d31-49df-984d-2407376df61d" providerId="ADAL" clId="{D73A20F6-0CD3-4030-A422-C3D0E1987D81}" dt="2024-12-15T11:40:58.873" v="1291" actId="47"/>
        <pc:sldMkLst>
          <pc:docMk/>
          <pc:sldMk cId="1241724891" sldId="314"/>
        </pc:sldMkLst>
      </pc:sldChg>
      <pc:sldChg chg="addSp delSp modSp add mod ord modNotes modNotesTx">
        <pc:chgData name="MARINA SAMPROVALAKI" userId="e22724a9-0d31-49df-984d-2407376df61d" providerId="ADAL" clId="{D73A20F6-0CD3-4030-A422-C3D0E1987D81}" dt="2024-12-19T10:33:24.447" v="3231" actId="313"/>
        <pc:sldMkLst>
          <pc:docMk/>
          <pc:sldMk cId="1860960353" sldId="315"/>
        </pc:sldMkLst>
        <pc:spChg chg="mod">
          <ac:chgData name="MARINA SAMPROVALAKI" userId="e22724a9-0d31-49df-984d-2407376df61d" providerId="ADAL" clId="{D73A20F6-0CD3-4030-A422-C3D0E1987D81}" dt="2024-12-19T10:33:24.447" v="3231" actId="313"/>
          <ac:spMkLst>
            <pc:docMk/>
            <pc:sldMk cId="1860960353" sldId="315"/>
            <ac:spMk id="3" creationId="{2CA63D2A-111C-F9EE-FDC0-03E975C605BF}"/>
          </ac:spMkLst>
        </pc:spChg>
        <pc:spChg chg="add del mod">
          <ac:chgData name="MARINA SAMPROVALAKI" userId="e22724a9-0d31-49df-984d-2407376df61d" providerId="ADAL" clId="{D73A20F6-0CD3-4030-A422-C3D0E1987D81}" dt="2024-12-18T17:01:34.881" v="3047"/>
          <ac:spMkLst>
            <pc:docMk/>
            <pc:sldMk cId="1860960353" sldId="315"/>
            <ac:spMk id="4" creationId="{9947925F-0C3C-3AAF-5CFE-D4EF0804686E}"/>
          </ac:spMkLst>
        </pc:spChg>
        <pc:spChg chg="mod">
          <ac:chgData name="MARINA SAMPROVALAKI" userId="e22724a9-0d31-49df-984d-2407376df61d" providerId="ADAL" clId="{D73A20F6-0CD3-4030-A422-C3D0E1987D81}" dt="2024-12-17T20:19:08.234" v="2614" actId="122"/>
          <ac:spMkLst>
            <pc:docMk/>
            <pc:sldMk cId="1860960353" sldId="315"/>
            <ac:spMk id="64" creationId="{2FD1E5AA-A686-60F6-0C7D-8A5F91B3D0AE}"/>
          </ac:spMkLst>
        </pc:spChg>
      </pc:sldChg>
      <pc:sldChg chg="addSp delSp modSp new del mod setBg">
        <pc:chgData name="MARINA SAMPROVALAKI" userId="e22724a9-0d31-49df-984d-2407376df61d" providerId="ADAL" clId="{D73A20F6-0CD3-4030-A422-C3D0E1987D81}" dt="2024-12-15T10:15:48.249" v="935" actId="47"/>
        <pc:sldMkLst>
          <pc:docMk/>
          <pc:sldMk cId="553480166" sldId="316"/>
        </pc:sldMkLst>
      </pc:sldChg>
      <pc:sldChg chg="addSp modSp new del mod setBg">
        <pc:chgData name="MARINA SAMPROVALAKI" userId="e22724a9-0d31-49df-984d-2407376df61d" providerId="ADAL" clId="{D73A20F6-0CD3-4030-A422-C3D0E1987D81}" dt="2024-12-15T10:40:13.877" v="1066" actId="47"/>
        <pc:sldMkLst>
          <pc:docMk/>
          <pc:sldMk cId="1783342423" sldId="316"/>
        </pc:sldMkLst>
      </pc:sldChg>
      <pc:sldChg chg="addSp delSp modSp new del mod setBg">
        <pc:chgData name="MARINA SAMPROVALAKI" userId="e22724a9-0d31-49df-984d-2407376df61d" providerId="ADAL" clId="{D73A20F6-0CD3-4030-A422-C3D0E1987D81}" dt="2024-12-15T11:40:51.871" v="1289" actId="47"/>
        <pc:sldMkLst>
          <pc:docMk/>
          <pc:sldMk cId="2684798508" sldId="316"/>
        </pc:sldMkLst>
      </pc:sldChg>
      <pc:sldChg chg="addSp delSp modSp add mod ord modNotesTx">
        <pc:chgData name="MARINA SAMPROVALAKI" userId="e22724a9-0d31-49df-984d-2407376df61d" providerId="ADAL" clId="{D73A20F6-0CD3-4030-A422-C3D0E1987D81}" dt="2024-12-20T09:28:26.105" v="5233"/>
        <pc:sldMkLst>
          <pc:docMk/>
          <pc:sldMk cId="2792069791" sldId="316"/>
        </pc:sldMkLst>
        <pc:spChg chg="add mod">
          <ac:chgData name="MARINA SAMPROVALAKI" userId="e22724a9-0d31-49df-984d-2407376df61d" providerId="ADAL" clId="{D73A20F6-0CD3-4030-A422-C3D0E1987D81}" dt="2024-12-17T20:21:04.653" v="2692" actId="20577"/>
          <ac:spMkLst>
            <pc:docMk/>
            <pc:sldMk cId="2792069791" sldId="316"/>
            <ac:spMk id="2" creationId="{592CCAC1-0631-1A04-FD55-028DD5D7CF81}"/>
          </ac:spMkLst>
        </pc:spChg>
        <pc:graphicFrameChg chg="add mod modGraphic">
          <ac:chgData name="MARINA SAMPROVALAKI" userId="e22724a9-0d31-49df-984d-2407376df61d" providerId="ADAL" clId="{D73A20F6-0CD3-4030-A422-C3D0E1987D81}" dt="2024-12-19T20:50:52.953" v="3729" actId="1076"/>
          <ac:graphicFrameMkLst>
            <pc:docMk/>
            <pc:sldMk cId="2792069791" sldId="316"/>
            <ac:graphicFrameMk id="9" creationId="{AA7D946B-657F-7980-2BFD-8236695E3408}"/>
          </ac:graphicFrameMkLst>
        </pc:graphicFrameChg>
      </pc:sldChg>
      <pc:sldChg chg="addSp delSp modSp new del mod setBg">
        <pc:chgData name="MARINA SAMPROVALAKI" userId="e22724a9-0d31-49df-984d-2407376df61d" providerId="ADAL" clId="{D73A20F6-0CD3-4030-A422-C3D0E1987D81}" dt="2024-12-15T15:58:05.112" v="1548" actId="47"/>
        <pc:sldMkLst>
          <pc:docMk/>
          <pc:sldMk cId="1057426050" sldId="317"/>
        </pc:sldMkLst>
      </pc:sldChg>
      <pc:sldChg chg="addSp delSp modSp new del mod setBg">
        <pc:chgData name="MARINA SAMPROVALAKI" userId="e22724a9-0d31-49df-984d-2407376df61d" providerId="ADAL" clId="{D73A20F6-0CD3-4030-A422-C3D0E1987D81}" dt="2024-12-15T12:18:50.501" v="1360" actId="47"/>
        <pc:sldMkLst>
          <pc:docMk/>
          <pc:sldMk cId="2330571267" sldId="317"/>
        </pc:sldMkLst>
      </pc:sldChg>
      <pc:sldChg chg="addSp delSp modSp new del mod modClrScheme chgLayout">
        <pc:chgData name="MARINA SAMPROVALAKI" userId="e22724a9-0d31-49df-984d-2407376df61d" providerId="ADAL" clId="{D73A20F6-0CD3-4030-A422-C3D0E1987D81}" dt="2024-12-15T11:40:56.939" v="1290" actId="47"/>
        <pc:sldMkLst>
          <pc:docMk/>
          <pc:sldMk cId="2762630129" sldId="317"/>
        </pc:sldMkLst>
      </pc:sldChg>
      <pc:sldChg chg="addSp delSp modSp add mod ord modNotesTx">
        <pc:chgData name="MARINA SAMPROVALAKI" userId="e22724a9-0d31-49df-984d-2407376df61d" providerId="ADAL" clId="{D73A20F6-0CD3-4030-A422-C3D0E1987D81}" dt="2024-12-19T21:37:15.180" v="5074" actId="20577"/>
        <pc:sldMkLst>
          <pc:docMk/>
          <pc:sldMk cId="3933400083" sldId="318"/>
        </pc:sldMkLst>
        <pc:spChg chg="mod">
          <ac:chgData name="MARINA SAMPROVALAKI" userId="e22724a9-0d31-49df-984d-2407376df61d" providerId="ADAL" clId="{D73A20F6-0CD3-4030-A422-C3D0E1987D81}" dt="2024-12-19T21:37:15.180" v="5074" actId="20577"/>
          <ac:spMkLst>
            <pc:docMk/>
            <pc:sldMk cId="3933400083" sldId="318"/>
            <ac:spMk id="64" creationId="{691E2C1D-2214-8910-9AE9-E851A1A72274}"/>
          </ac:spMkLst>
        </pc:spChg>
        <pc:graphicFrameChg chg="add mod modGraphic">
          <ac:chgData name="MARINA SAMPROVALAKI" userId="e22724a9-0d31-49df-984d-2407376df61d" providerId="ADAL" clId="{D73A20F6-0CD3-4030-A422-C3D0E1987D81}" dt="2024-12-19T14:59:37.842" v="3628" actId="1076"/>
          <ac:graphicFrameMkLst>
            <pc:docMk/>
            <pc:sldMk cId="3933400083" sldId="318"/>
            <ac:graphicFrameMk id="2" creationId="{E3B03B44-78F8-F7BC-5DC7-5029937ECFA6}"/>
          </ac:graphicFrameMkLst>
        </pc:graphicFrameChg>
      </pc:sldChg>
      <pc:sldChg chg="addSp delSp modSp add mod modClrScheme chgLayout modNotesTx">
        <pc:chgData name="MARINA SAMPROVALAKI" userId="e22724a9-0d31-49df-984d-2407376df61d" providerId="ADAL" clId="{D73A20F6-0CD3-4030-A422-C3D0E1987D81}" dt="2024-12-20T13:52:42.416" v="5560" actId="20577"/>
        <pc:sldMkLst>
          <pc:docMk/>
          <pc:sldMk cId="1505698531" sldId="319"/>
        </pc:sldMkLst>
        <pc:spChg chg="mod ord">
          <ac:chgData name="MARINA SAMPROVALAKI" userId="e22724a9-0d31-49df-984d-2407376df61d" providerId="ADAL" clId="{D73A20F6-0CD3-4030-A422-C3D0E1987D81}" dt="2024-12-19T10:34:50.538" v="3260" actId="20577"/>
          <ac:spMkLst>
            <pc:docMk/>
            <pc:sldMk cId="1505698531" sldId="319"/>
            <ac:spMk id="3" creationId="{BB8B0CFC-9ED0-12FD-4A5F-D0AEF4F727C3}"/>
          </ac:spMkLst>
        </pc:spChg>
        <pc:spChg chg="mod">
          <ac:chgData name="MARINA SAMPROVALAKI" userId="e22724a9-0d31-49df-984d-2407376df61d" providerId="ADAL" clId="{D73A20F6-0CD3-4030-A422-C3D0E1987D81}" dt="2024-12-19T14:04:01.829" v="3432" actId="20577"/>
          <ac:spMkLst>
            <pc:docMk/>
            <pc:sldMk cId="1505698531" sldId="319"/>
            <ac:spMk id="64" creationId="{DA094E17-A56B-644B-4C67-AA0D09EFCD63}"/>
          </ac:spMkLst>
        </pc:spChg>
        <pc:graphicFrameChg chg="add mod modGraphic">
          <ac:chgData name="MARINA SAMPROVALAKI" userId="e22724a9-0d31-49df-984d-2407376df61d" providerId="ADAL" clId="{D73A20F6-0CD3-4030-A422-C3D0E1987D81}" dt="2024-12-18T17:02:09.755" v="3050"/>
          <ac:graphicFrameMkLst>
            <pc:docMk/>
            <pc:sldMk cId="1505698531" sldId="319"/>
            <ac:graphicFrameMk id="12" creationId="{FB9CA3F9-C51B-F2D8-2ADA-ACA620498E64}"/>
          </ac:graphicFrameMkLst>
        </pc:graphicFrameChg>
      </pc:sldChg>
      <pc:sldChg chg="addSp delSp modSp add mod modClrScheme modShow chgLayout modNotesTx">
        <pc:chgData name="MARINA SAMPROVALAKI" userId="e22724a9-0d31-49df-984d-2407376df61d" providerId="ADAL" clId="{D73A20F6-0CD3-4030-A422-C3D0E1987D81}" dt="2024-12-19T21:37:51.846" v="5115" actId="20577"/>
        <pc:sldMkLst>
          <pc:docMk/>
          <pc:sldMk cId="3032165386" sldId="320"/>
        </pc:sldMkLst>
        <pc:spChg chg="mod ord">
          <ac:chgData name="MARINA SAMPROVALAKI" userId="e22724a9-0d31-49df-984d-2407376df61d" providerId="ADAL" clId="{D73A20F6-0CD3-4030-A422-C3D0E1987D81}" dt="2024-12-19T12:17:15.146" v="3386" actId="20577"/>
          <ac:spMkLst>
            <pc:docMk/>
            <pc:sldMk cId="3032165386" sldId="320"/>
            <ac:spMk id="3" creationId="{4D06F9D8-E62D-843C-D0C4-EC2297586657}"/>
          </ac:spMkLst>
        </pc:spChg>
        <pc:spChg chg="mod">
          <ac:chgData name="MARINA SAMPROVALAKI" userId="e22724a9-0d31-49df-984d-2407376df61d" providerId="ADAL" clId="{D73A20F6-0CD3-4030-A422-C3D0E1987D81}" dt="2024-12-19T12:17:55.148" v="3397" actId="20577"/>
          <ac:spMkLst>
            <pc:docMk/>
            <pc:sldMk cId="3032165386" sldId="320"/>
            <ac:spMk id="64" creationId="{775824D8-674A-FAE2-D5C6-2B0249A81E9F}"/>
          </ac:spMkLst>
        </pc:spChg>
        <pc:picChg chg="mod">
          <ac:chgData name="MARINA SAMPROVALAKI" userId="e22724a9-0d31-49df-984d-2407376df61d" providerId="ADAL" clId="{D73A20F6-0CD3-4030-A422-C3D0E1987D81}" dt="2024-12-16T12:34:03.856" v="2224" actId="14100"/>
          <ac:picMkLst>
            <pc:docMk/>
            <pc:sldMk cId="3032165386" sldId="320"/>
            <ac:picMk id="8" creationId="{C7CA89AD-5566-48E8-1B64-DE77EE1C35F5}"/>
          </ac:picMkLst>
        </pc:picChg>
      </pc:sldChg>
      <pc:sldChg chg="addSp delSp modSp new del mod">
        <pc:chgData name="MARINA SAMPROVALAKI" userId="e22724a9-0d31-49df-984d-2407376df61d" providerId="ADAL" clId="{D73A20F6-0CD3-4030-A422-C3D0E1987D81}" dt="2024-12-16T12:21:09.332" v="1972" actId="47"/>
        <pc:sldMkLst>
          <pc:docMk/>
          <pc:sldMk cId="4225534307" sldId="320"/>
        </pc:sldMkLst>
      </pc:sldChg>
      <pc:sldChg chg="addSp delSp modSp add mod modNotesTx">
        <pc:chgData name="MARINA SAMPROVALAKI" userId="e22724a9-0d31-49df-984d-2407376df61d" providerId="ADAL" clId="{D73A20F6-0CD3-4030-A422-C3D0E1987D81}" dt="2024-12-20T14:05:33.393" v="5606" actId="20577"/>
        <pc:sldMkLst>
          <pc:docMk/>
          <pc:sldMk cId="240608920" sldId="321"/>
        </pc:sldMkLst>
        <pc:spChg chg="mod">
          <ac:chgData name="MARINA SAMPROVALAKI" userId="e22724a9-0d31-49df-984d-2407376df61d" providerId="ADAL" clId="{D73A20F6-0CD3-4030-A422-C3D0E1987D81}" dt="2024-12-19T10:33:35.595" v="3240" actId="313"/>
          <ac:spMkLst>
            <pc:docMk/>
            <pc:sldMk cId="240608920" sldId="321"/>
            <ac:spMk id="3" creationId="{F5771AA2-9690-37D9-F177-55018F9CAFFB}"/>
          </ac:spMkLst>
        </pc:spChg>
        <pc:spChg chg="mod">
          <ac:chgData name="MARINA SAMPROVALAKI" userId="e22724a9-0d31-49df-984d-2407376df61d" providerId="ADAL" clId="{D73A20F6-0CD3-4030-A422-C3D0E1987D81}" dt="2024-12-19T12:17:59.530" v="3399" actId="20577"/>
          <ac:spMkLst>
            <pc:docMk/>
            <pc:sldMk cId="240608920" sldId="321"/>
            <ac:spMk id="64" creationId="{DCA41976-349B-828D-BB1A-ADC15EDC471F}"/>
          </ac:spMkLst>
        </pc:spChg>
        <pc:picChg chg="add mod">
          <ac:chgData name="MARINA SAMPROVALAKI" userId="e22724a9-0d31-49df-984d-2407376df61d" providerId="ADAL" clId="{D73A20F6-0CD3-4030-A422-C3D0E1987D81}" dt="2024-12-16T12:34:19.295" v="2235" actId="14100"/>
          <ac:picMkLst>
            <pc:docMk/>
            <pc:sldMk cId="240608920" sldId="321"/>
            <ac:picMk id="5" creationId="{015B6883-5627-B489-3127-8B3E1A0281AE}"/>
          </ac:picMkLst>
        </pc:picChg>
      </pc:sldChg>
      <pc:sldChg chg="addSp delSp modSp add mod ord modNotesTx">
        <pc:chgData name="MARINA SAMPROVALAKI" userId="e22724a9-0d31-49df-984d-2407376df61d" providerId="ADAL" clId="{D73A20F6-0CD3-4030-A422-C3D0E1987D81}" dt="2024-12-20T14:03:21.999" v="5593" actId="20577"/>
        <pc:sldMkLst>
          <pc:docMk/>
          <pc:sldMk cId="3161695766" sldId="322"/>
        </pc:sldMkLst>
        <pc:spChg chg="mod">
          <ac:chgData name="MARINA SAMPROVALAKI" userId="e22724a9-0d31-49df-984d-2407376df61d" providerId="ADAL" clId="{D73A20F6-0CD3-4030-A422-C3D0E1987D81}" dt="2024-12-19T12:17:48.160" v="3392" actId="20577"/>
          <ac:spMkLst>
            <pc:docMk/>
            <pc:sldMk cId="3161695766" sldId="322"/>
            <ac:spMk id="64" creationId="{00736794-E664-BE8E-A129-12EDF8933D11}"/>
          </ac:spMkLst>
        </pc:spChg>
        <pc:graphicFrameChg chg="add mod modGraphic">
          <ac:chgData name="MARINA SAMPROVALAKI" userId="e22724a9-0d31-49df-984d-2407376df61d" providerId="ADAL" clId="{D73A20F6-0CD3-4030-A422-C3D0E1987D81}" dt="2024-12-20T14:03:09.867" v="5575" actId="1076"/>
          <ac:graphicFrameMkLst>
            <pc:docMk/>
            <pc:sldMk cId="3161695766" sldId="322"/>
            <ac:graphicFrameMk id="4" creationId="{B44574DD-6023-DC81-FC39-82A3B18D40D2}"/>
          </ac:graphicFrameMkLst>
        </pc:graphicFrameChg>
      </pc:sldChg>
      <pc:sldChg chg="addSp delSp modSp add mod ord modNotesTx">
        <pc:chgData name="MARINA SAMPROVALAKI" userId="e22724a9-0d31-49df-984d-2407376df61d" providerId="ADAL" clId="{D73A20F6-0CD3-4030-A422-C3D0E1987D81}" dt="2024-12-20T09:28:24.501" v="5231"/>
        <pc:sldMkLst>
          <pc:docMk/>
          <pc:sldMk cId="2382220762" sldId="323"/>
        </pc:sldMkLst>
        <pc:spChg chg="mod">
          <ac:chgData name="MARINA SAMPROVALAKI" userId="e22724a9-0d31-49df-984d-2407376df61d" providerId="ADAL" clId="{D73A20F6-0CD3-4030-A422-C3D0E1987D81}" dt="2024-12-19T20:41:40.359" v="3721" actId="20577"/>
          <ac:spMkLst>
            <pc:docMk/>
            <pc:sldMk cId="2382220762" sldId="323"/>
            <ac:spMk id="3" creationId="{74475568-43F7-2FB1-3119-01C455C4A681}"/>
          </ac:spMkLst>
        </pc:spChg>
        <pc:spChg chg="mod">
          <ac:chgData name="MARINA SAMPROVALAKI" userId="e22724a9-0d31-49df-984d-2407376df61d" providerId="ADAL" clId="{D73A20F6-0CD3-4030-A422-C3D0E1987D81}" dt="2024-12-19T20:43:31.205" v="3723" actId="20577"/>
          <ac:spMkLst>
            <pc:docMk/>
            <pc:sldMk cId="2382220762" sldId="323"/>
            <ac:spMk id="64" creationId="{EBF13666-A6E6-D615-54E9-954570FFCC4F}"/>
          </ac:spMkLst>
        </pc:spChg>
        <pc:picChg chg="add del mod">
          <ac:chgData name="MARINA SAMPROVALAKI" userId="e22724a9-0d31-49df-984d-2407376df61d" providerId="ADAL" clId="{D73A20F6-0CD3-4030-A422-C3D0E1987D81}" dt="2024-12-20T09:27:10.944" v="5222" actId="478"/>
          <ac:picMkLst>
            <pc:docMk/>
            <pc:sldMk cId="2382220762" sldId="323"/>
            <ac:picMk id="4" creationId="{3F3F1CA6-20AE-E836-5FF9-1D8077C91F72}"/>
          </ac:picMkLst>
        </pc:picChg>
        <pc:picChg chg="add mod">
          <ac:chgData name="MARINA SAMPROVALAKI" userId="e22724a9-0d31-49df-984d-2407376df61d" providerId="ADAL" clId="{D73A20F6-0CD3-4030-A422-C3D0E1987D81}" dt="2024-12-20T09:27:17.338" v="5227" actId="1076"/>
          <ac:picMkLst>
            <pc:docMk/>
            <pc:sldMk cId="2382220762" sldId="323"/>
            <ac:picMk id="5" creationId="{25A997C4-4989-4134-65FD-973536B2C825}"/>
          </ac:picMkLst>
        </pc:picChg>
        <pc:picChg chg="add del mod">
          <ac:chgData name="MARINA SAMPROVALAKI" userId="e22724a9-0d31-49df-984d-2407376df61d" providerId="ADAL" clId="{D73A20F6-0CD3-4030-A422-C3D0E1987D81}" dt="2024-12-19T11:19:40.980" v="3268" actId="478"/>
          <ac:picMkLst>
            <pc:docMk/>
            <pc:sldMk cId="2382220762" sldId="323"/>
            <ac:picMk id="5" creationId="{865E6773-3D83-5338-3340-52FD8C841AF8}"/>
          </ac:picMkLst>
        </pc:picChg>
      </pc:sldChg>
      <pc:sldChg chg="addSp delSp modSp add del mod">
        <pc:chgData name="MARINA SAMPROVALAKI" userId="e22724a9-0d31-49df-984d-2407376df61d" providerId="ADAL" clId="{D73A20F6-0CD3-4030-A422-C3D0E1987D81}" dt="2024-12-17T20:18:23.843" v="2599" actId="47"/>
        <pc:sldMkLst>
          <pc:docMk/>
          <pc:sldMk cId="1220302528" sldId="324"/>
        </pc:sldMkLst>
      </pc:sldChg>
      <pc:sldChg chg="addSp delSp modSp add del mod">
        <pc:chgData name="MARINA SAMPROVALAKI" userId="e22724a9-0d31-49df-984d-2407376df61d" providerId="ADAL" clId="{D73A20F6-0CD3-4030-A422-C3D0E1987D81}" dt="2024-12-19T10:23:16.441" v="3199" actId="47"/>
        <pc:sldMkLst>
          <pc:docMk/>
          <pc:sldMk cId="1345283861" sldId="324"/>
        </pc:sldMkLst>
        <pc:spChg chg="add del mod">
          <ac:chgData name="MARINA SAMPROVALAKI" userId="e22724a9-0d31-49df-984d-2407376df61d" providerId="ADAL" clId="{D73A20F6-0CD3-4030-A422-C3D0E1987D81}" dt="2024-12-19T10:22:59.960" v="3195" actId="478"/>
          <ac:spMkLst>
            <pc:docMk/>
            <pc:sldMk cId="1345283861" sldId="324"/>
            <ac:spMk id="3" creationId="{5D93917C-19E7-E3D9-1FFE-AB24A57D7349}"/>
          </ac:spMkLst>
        </pc:spChg>
        <pc:spChg chg="del">
          <ac:chgData name="MARINA SAMPROVALAKI" userId="e22724a9-0d31-49df-984d-2407376df61d" providerId="ADAL" clId="{D73A20F6-0CD3-4030-A422-C3D0E1987D81}" dt="2024-12-19T10:22:54.038" v="3193" actId="478"/>
          <ac:spMkLst>
            <pc:docMk/>
            <pc:sldMk cId="1345283861" sldId="324"/>
            <ac:spMk id="7" creationId="{E270831E-24AB-8A62-F18C-7B79B00ADA1F}"/>
          </ac:spMkLst>
        </pc:spChg>
        <pc:spChg chg="del">
          <ac:chgData name="MARINA SAMPROVALAKI" userId="e22724a9-0d31-49df-984d-2407376df61d" providerId="ADAL" clId="{D73A20F6-0CD3-4030-A422-C3D0E1987D81}" dt="2024-12-19T10:22:54.038" v="3193" actId="478"/>
          <ac:spMkLst>
            <pc:docMk/>
            <pc:sldMk cId="1345283861" sldId="324"/>
            <ac:spMk id="25" creationId="{76EFBB32-1F02-5A7D-BC38-801446C67821}"/>
          </ac:spMkLst>
        </pc:spChg>
        <pc:spChg chg="mod">
          <ac:chgData name="MARINA SAMPROVALAKI" userId="e22724a9-0d31-49df-984d-2407376df61d" providerId="ADAL" clId="{D73A20F6-0CD3-4030-A422-C3D0E1987D81}" dt="2024-12-19T10:22:47.439" v="3192" actId="20577"/>
          <ac:spMkLst>
            <pc:docMk/>
            <pc:sldMk cId="1345283861" sldId="324"/>
            <ac:spMk id="121" creationId="{B80475C0-6EA6-6F95-09FD-6403A6B96D4E}"/>
          </ac:spMkLst>
        </pc:spChg>
        <pc:graphicFrameChg chg="del">
          <ac:chgData name="MARINA SAMPROVALAKI" userId="e22724a9-0d31-49df-984d-2407376df61d" providerId="ADAL" clId="{D73A20F6-0CD3-4030-A422-C3D0E1987D81}" dt="2024-12-19T10:22:57.369" v="3194" actId="478"/>
          <ac:graphicFrameMkLst>
            <pc:docMk/>
            <pc:sldMk cId="1345283861" sldId="324"/>
            <ac:graphicFrameMk id="123" creationId="{80E2539D-0D76-9621-2529-A96D97600F76}"/>
          </ac:graphicFrameMkLst>
        </pc:graphicFrameChg>
        <pc:picChg chg="add mod">
          <ac:chgData name="MARINA SAMPROVALAKI" userId="e22724a9-0d31-49df-984d-2407376df61d" providerId="ADAL" clId="{D73A20F6-0CD3-4030-A422-C3D0E1987D81}" dt="2024-12-19T10:23:04.923" v="3198" actId="1076"/>
          <ac:picMkLst>
            <pc:docMk/>
            <pc:sldMk cId="1345283861" sldId="324"/>
            <ac:picMk id="1026" creationId="{2CFD6194-EFFD-B6DF-47B5-E51D9F01CA78}"/>
          </ac:picMkLst>
        </pc:picChg>
        <pc:cxnChg chg="del">
          <ac:chgData name="MARINA SAMPROVALAKI" userId="e22724a9-0d31-49df-984d-2407376df61d" providerId="ADAL" clId="{D73A20F6-0CD3-4030-A422-C3D0E1987D81}" dt="2024-12-19T10:22:54.038" v="3193" actId="478"/>
          <ac:cxnSpMkLst>
            <pc:docMk/>
            <pc:sldMk cId="1345283861" sldId="324"/>
            <ac:cxnSpMk id="9" creationId="{F5EB8168-03FA-AE15-2EAE-6D445E79DDBA}"/>
          </ac:cxnSpMkLst>
        </pc:cxnChg>
        <pc:cxnChg chg="del">
          <ac:chgData name="MARINA SAMPROVALAKI" userId="e22724a9-0d31-49df-984d-2407376df61d" providerId="ADAL" clId="{D73A20F6-0CD3-4030-A422-C3D0E1987D81}" dt="2024-12-19T10:22:54.038" v="3193" actId="478"/>
          <ac:cxnSpMkLst>
            <pc:docMk/>
            <pc:sldMk cId="1345283861" sldId="324"/>
            <ac:cxnSpMk id="10" creationId="{F6F0D657-709E-F6DE-D657-08999F24C40A}"/>
          </ac:cxnSpMkLst>
        </pc:cxnChg>
        <pc:cxnChg chg="del">
          <ac:chgData name="MARINA SAMPROVALAKI" userId="e22724a9-0d31-49df-984d-2407376df61d" providerId="ADAL" clId="{D73A20F6-0CD3-4030-A422-C3D0E1987D81}" dt="2024-12-19T10:22:54.038" v="3193" actId="478"/>
          <ac:cxnSpMkLst>
            <pc:docMk/>
            <pc:sldMk cId="1345283861" sldId="324"/>
            <ac:cxnSpMk id="26" creationId="{43EC6B1A-9AF7-1349-63B0-873F1D18B8EC}"/>
          </ac:cxnSpMkLst>
        </pc:cxnChg>
        <pc:cxnChg chg="del">
          <ac:chgData name="MARINA SAMPROVALAKI" userId="e22724a9-0d31-49df-984d-2407376df61d" providerId="ADAL" clId="{D73A20F6-0CD3-4030-A422-C3D0E1987D81}" dt="2024-12-19T10:22:54.038" v="3193" actId="478"/>
          <ac:cxnSpMkLst>
            <pc:docMk/>
            <pc:sldMk cId="1345283861" sldId="324"/>
            <ac:cxnSpMk id="27" creationId="{89110053-6AAE-1B65-F346-415915A341F9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9AEA6-5BEC-4904-9C8B-796BD5F688F1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E74279-F1AD-4E70-864D-241B7D4A198D}">
      <dgm:prSet/>
      <dgm:spPr/>
      <dgm:t>
        <a:bodyPr/>
        <a:lstStyle/>
        <a:p>
          <a:r>
            <a:rPr lang="en-US" dirty="0"/>
            <a:t>BLEU</a:t>
          </a:r>
        </a:p>
      </dgm:t>
    </dgm:pt>
    <dgm:pt modelId="{A77ECFB0-0C1D-4097-A36E-55C0DCBA2621}" type="parTrans" cxnId="{BA76C4EB-AFFF-4C6E-B085-D18D5686E37F}">
      <dgm:prSet/>
      <dgm:spPr/>
      <dgm:t>
        <a:bodyPr/>
        <a:lstStyle/>
        <a:p>
          <a:endParaRPr lang="en-US"/>
        </a:p>
      </dgm:t>
    </dgm:pt>
    <dgm:pt modelId="{9C9A4F97-33E7-4A97-9437-49FF0D695559}" type="sibTrans" cxnId="{BA76C4EB-AFFF-4C6E-B085-D18D5686E37F}">
      <dgm:prSet/>
      <dgm:spPr/>
      <dgm:t>
        <a:bodyPr/>
        <a:lstStyle/>
        <a:p>
          <a:endParaRPr lang="en-US" dirty="0"/>
        </a:p>
      </dgm:t>
    </dgm:pt>
    <dgm:pt modelId="{03B87CBD-FFA4-43BE-89FC-E1B74EEB0856}">
      <dgm:prSet/>
      <dgm:spPr/>
      <dgm:t>
        <a:bodyPr/>
        <a:lstStyle/>
        <a:p>
          <a:r>
            <a:rPr lang="en-US" dirty="0"/>
            <a:t>ROUGE-L</a:t>
          </a:r>
        </a:p>
      </dgm:t>
    </dgm:pt>
    <dgm:pt modelId="{D739B6EA-0536-4B4A-A1B5-52B2BE5A8A9A}" type="parTrans" cxnId="{F41FC68F-A9D5-40AB-AE84-E7E7230A5A1F}">
      <dgm:prSet/>
      <dgm:spPr/>
      <dgm:t>
        <a:bodyPr/>
        <a:lstStyle/>
        <a:p>
          <a:endParaRPr lang="en-US"/>
        </a:p>
      </dgm:t>
    </dgm:pt>
    <dgm:pt modelId="{7E91D6EA-D523-4689-A51F-9EAFF2038385}" type="sibTrans" cxnId="{F41FC68F-A9D5-40AB-AE84-E7E7230A5A1F}">
      <dgm:prSet/>
      <dgm:spPr/>
      <dgm:t>
        <a:bodyPr/>
        <a:lstStyle/>
        <a:p>
          <a:endParaRPr lang="en-US" dirty="0"/>
        </a:p>
      </dgm:t>
    </dgm:pt>
    <dgm:pt modelId="{F60444D1-5054-4A4F-BF5C-41896C440688}">
      <dgm:prSet/>
      <dgm:spPr/>
      <dgm:t>
        <a:bodyPr/>
        <a:lstStyle/>
        <a:p>
          <a:r>
            <a:rPr lang="en-US" dirty="0"/>
            <a:t>BERTScore</a:t>
          </a:r>
        </a:p>
      </dgm:t>
    </dgm:pt>
    <dgm:pt modelId="{8219396C-1E30-48FE-9056-2DEBA8C9B9BE}" type="parTrans" cxnId="{AB3B4FC0-7B4C-44F1-840C-AE7843D2F78E}">
      <dgm:prSet/>
      <dgm:spPr/>
      <dgm:t>
        <a:bodyPr/>
        <a:lstStyle/>
        <a:p>
          <a:endParaRPr lang="en-US"/>
        </a:p>
      </dgm:t>
    </dgm:pt>
    <dgm:pt modelId="{F1442156-A4EB-4DD4-8883-7324CD6C3287}" type="sibTrans" cxnId="{AB3B4FC0-7B4C-44F1-840C-AE7843D2F78E}">
      <dgm:prSet/>
      <dgm:spPr/>
      <dgm:t>
        <a:bodyPr/>
        <a:lstStyle/>
        <a:p>
          <a:endParaRPr lang="en-US" dirty="0"/>
        </a:p>
      </dgm:t>
    </dgm:pt>
    <dgm:pt modelId="{93169932-2431-4B65-8073-E790BFE41BB5}">
      <dgm:prSet/>
      <dgm:spPr/>
      <dgm:t>
        <a:bodyPr/>
        <a:lstStyle/>
        <a:p>
          <a:r>
            <a:rPr lang="en-US" dirty="0"/>
            <a:t>BLEURT</a:t>
          </a:r>
        </a:p>
      </dgm:t>
    </dgm:pt>
    <dgm:pt modelId="{895FACF7-D1E7-4680-903D-34E21C4D3A28}" type="parTrans" cxnId="{E854508A-DE86-4F3C-B54E-081663A04CFB}">
      <dgm:prSet/>
      <dgm:spPr/>
      <dgm:t>
        <a:bodyPr/>
        <a:lstStyle/>
        <a:p>
          <a:endParaRPr lang="en-US"/>
        </a:p>
      </dgm:t>
    </dgm:pt>
    <dgm:pt modelId="{BE19FC9B-344D-418D-A946-2DB56E2F0420}" type="sibTrans" cxnId="{E854508A-DE86-4F3C-B54E-081663A04CFB}">
      <dgm:prSet/>
      <dgm:spPr/>
      <dgm:t>
        <a:bodyPr/>
        <a:lstStyle/>
        <a:p>
          <a:endParaRPr lang="en-US"/>
        </a:p>
      </dgm:t>
    </dgm:pt>
    <dgm:pt modelId="{FBF5FE9C-848F-4944-AE81-3159F6363180}" type="pres">
      <dgm:prSet presAssocID="{1059AEA6-5BEC-4904-9C8B-796BD5F688F1}" presName="Name0" presStyleCnt="0">
        <dgm:presLayoutVars>
          <dgm:dir/>
          <dgm:resizeHandles val="exact"/>
        </dgm:presLayoutVars>
      </dgm:prSet>
      <dgm:spPr/>
    </dgm:pt>
    <dgm:pt modelId="{2BF58E4C-53DA-43D3-A840-95466373B427}" type="pres">
      <dgm:prSet presAssocID="{2FE74279-F1AD-4E70-864D-241B7D4A198D}" presName="node" presStyleLbl="node1" presStyleIdx="0" presStyleCnt="4">
        <dgm:presLayoutVars>
          <dgm:bulletEnabled val="1"/>
        </dgm:presLayoutVars>
      </dgm:prSet>
      <dgm:spPr/>
    </dgm:pt>
    <dgm:pt modelId="{4F2CF129-7D1C-4041-8A7A-B35411520AAF}" type="pres">
      <dgm:prSet presAssocID="{9C9A4F97-33E7-4A97-9437-49FF0D695559}" presName="sibTrans" presStyleLbl="sibTrans2D1" presStyleIdx="0" presStyleCnt="3"/>
      <dgm:spPr/>
    </dgm:pt>
    <dgm:pt modelId="{97365149-D871-469D-B2AA-1600FE0D1409}" type="pres">
      <dgm:prSet presAssocID="{9C9A4F97-33E7-4A97-9437-49FF0D695559}" presName="connectorText" presStyleLbl="sibTrans2D1" presStyleIdx="0" presStyleCnt="3"/>
      <dgm:spPr/>
    </dgm:pt>
    <dgm:pt modelId="{C6AC0808-1F55-4B8C-849F-96361DDD3F3F}" type="pres">
      <dgm:prSet presAssocID="{03B87CBD-FFA4-43BE-89FC-E1B74EEB0856}" presName="node" presStyleLbl="node1" presStyleIdx="1" presStyleCnt="4">
        <dgm:presLayoutVars>
          <dgm:bulletEnabled val="1"/>
        </dgm:presLayoutVars>
      </dgm:prSet>
      <dgm:spPr/>
    </dgm:pt>
    <dgm:pt modelId="{E4BE46AB-F46E-4C17-922B-5C5F96D8E88B}" type="pres">
      <dgm:prSet presAssocID="{7E91D6EA-D523-4689-A51F-9EAFF2038385}" presName="sibTrans" presStyleLbl="sibTrans2D1" presStyleIdx="1" presStyleCnt="3"/>
      <dgm:spPr/>
    </dgm:pt>
    <dgm:pt modelId="{FC557530-EE50-4F9A-903E-9A6F7B6508D6}" type="pres">
      <dgm:prSet presAssocID="{7E91D6EA-D523-4689-A51F-9EAFF2038385}" presName="connectorText" presStyleLbl="sibTrans2D1" presStyleIdx="1" presStyleCnt="3"/>
      <dgm:spPr/>
    </dgm:pt>
    <dgm:pt modelId="{D4B44614-47A8-4E57-B608-4628EDCBD448}" type="pres">
      <dgm:prSet presAssocID="{F60444D1-5054-4A4F-BF5C-41896C440688}" presName="node" presStyleLbl="node1" presStyleIdx="2" presStyleCnt="4">
        <dgm:presLayoutVars>
          <dgm:bulletEnabled val="1"/>
        </dgm:presLayoutVars>
      </dgm:prSet>
      <dgm:spPr/>
    </dgm:pt>
    <dgm:pt modelId="{57A47AB7-E8B1-4199-A4C1-73BE11091176}" type="pres">
      <dgm:prSet presAssocID="{F1442156-A4EB-4DD4-8883-7324CD6C3287}" presName="sibTrans" presStyleLbl="sibTrans2D1" presStyleIdx="2" presStyleCnt="3"/>
      <dgm:spPr/>
    </dgm:pt>
    <dgm:pt modelId="{00C6F54F-E709-434D-B7FF-437A4C96EE1D}" type="pres">
      <dgm:prSet presAssocID="{F1442156-A4EB-4DD4-8883-7324CD6C3287}" presName="connectorText" presStyleLbl="sibTrans2D1" presStyleIdx="2" presStyleCnt="3"/>
      <dgm:spPr/>
    </dgm:pt>
    <dgm:pt modelId="{351B9D03-C998-47DB-8F99-2C5E626A7C24}" type="pres">
      <dgm:prSet presAssocID="{93169932-2431-4B65-8073-E790BFE41BB5}" presName="node" presStyleLbl="node1" presStyleIdx="3" presStyleCnt="4">
        <dgm:presLayoutVars>
          <dgm:bulletEnabled val="1"/>
        </dgm:presLayoutVars>
      </dgm:prSet>
      <dgm:spPr/>
    </dgm:pt>
  </dgm:ptLst>
  <dgm:cxnLst>
    <dgm:cxn modelId="{73110608-308E-4D9B-A0F9-CCC91C1FD927}" type="presOf" srcId="{2FE74279-F1AD-4E70-864D-241B7D4A198D}" destId="{2BF58E4C-53DA-43D3-A840-95466373B427}" srcOrd="0" destOrd="0" presId="urn:microsoft.com/office/officeart/2005/8/layout/process1"/>
    <dgm:cxn modelId="{C8424533-D5DA-4413-81E8-7F8FC88B6B6B}" type="presOf" srcId="{03B87CBD-FFA4-43BE-89FC-E1B74EEB0856}" destId="{C6AC0808-1F55-4B8C-849F-96361DDD3F3F}" srcOrd="0" destOrd="0" presId="urn:microsoft.com/office/officeart/2005/8/layout/process1"/>
    <dgm:cxn modelId="{9A8D333C-DAF6-4501-A44A-1E35FE9A0667}" type="presOf" srcId="{93169932-2431-4B65-8073-E790BFE41BB5}" destId="{351B9D03-C998-47DB-8F99-2C5E626A7C24}" srcOrd="0" destOrd="0" presId="urn:microsoft.com/office/officeart/2005/8/layout/process1"/>
    <dgm:cxn modelId="{8E72166F-47B4-4370-ABEE-FBFFC7FA586C}" type="presOf" srcId="{F60444D1-5054-4A4F-BF5C-41896C440688}" destId="{D4B44614-47A8-4E57-B608-4628EDCBD448}" srcOrd="0" destOrd="0" presId="urn:microsoft.com/office/officeart/2005/8/layout/process1"/>
    <dgm:cxn modelId="{CC487670-E12F-43DA-A240-BE5BC918A112}" type="presOf" srcId="{F1442156-A4EB-4DD4-8883-7324CD6C3287}" destId="{00C6F54F-E709-434D-B7FF-437A4C96EE1D}" srcOrd="1" destOrd="0" presId="urn:microsoft.com/office/officeart/2005/8/layout/process1"/>
    <dgm:cxn modelId="{731C8F78-5B1C-48C2-A8D0-F125BCE22675}" type="presOf" srcId="{1059AEA6-5BEC-4904-9C8B-796BD5F688F1}" destId="{FBF5FE9C-848F-4944-AE81-3159F6363180}" srcOrd="0" destOrd="0" presId="urn:microsoft.com/office/officeart/2005/8/layout/process1"/>
    <dgm:cxn modelId="{E854508A-DE86-4F3C-B54E-081663A04CFB}" srcId="{1059AEA6-5BEC-4904-9C8B-796BD5F688F1}" destId="{93169932-2431-4B65-8073-E790BFE41BB5}" srcOrd="3" destOrd="0" parTransId="{895FACF7-D1E7-4680-903D-34E21C4D3A28}" sibTransId="{BE19FC9B-344D-418D-A946-2DB56E2F0420}"/>
    <dgm:cxn modelId="{F41FC68F-A9D5-40AB-AE84-E7E7230A5A1F}" srcId="{1059AEA6-5BEC-4904-9C8B-796BD5F688F1}" destId="{03B87CBD-FFA4-43BE-89FC-E1B74EEB0856}" srcOrd="1" destOrd="0" parTransId="{D739B6EA-0536-4B4A-A1B5-52B2BE5A8A9A}" sibTransId="{7E91D6EA-D523-4689-A51F-9EAFF2038385}"/>
    <dgm:cxn modelId="{9C9147B4-4050-46AD-8EF2-26D33F1D0AC6}" type="presOf" srcId="{F1442156-A4EB-4DD4-8883-7324CD6C3287}" destId="{57A47AB7-E8B1-4199-A4C1-73BE11091176}" srcOrd="0" destOrd="0" presId="urn:microsoft.com/office/officeart/2005/8/layout/process1"/>
    <dgm:cxn modelId="{AB3B4FC0-7B4C-44F1-840C-AE7843D2F78E}" srcId="{1059AEA6-5BEC-4904-9C8B-796BD5F688F1}" destId="{F60444D1-5054-4A4F-BF5C-41896C440688}" srcOrd="2" destOrd="0" parTransId="{8219396C-1E30-48FE-9056-2DEBA8C9B9BE}" sibTransId="{F1442156-A4EB-4DD4-8883-7324CD6C3287}"/>
    <dgm:cxn modelId="{3D74A5D7-356E-4D7E-A872-D510CC0BDF17}" type="presOf" srcId="{7E91D6EA-D523-4689-A51F-9EAFF2038385}" destId="{E4BE46AB-F46E-4C17-922B-5C5F96D8E88B}" srcOrd="0" destOrd="0" presId="urn:microsoft.com/office/officeart/2005/8/layout/process1"/>
    <dgm:cxn modelId="{E77093DD-5E52-4729-9C47-2D4A44137250}" type="presOf" srcId="{9C9A4F97-33E7-4A97-9437-49FF0D695559}" destId="{4F2CF129-7D1C-4041-8A7A-B35411520AAF}" srcOrd="0" destOrd="0" presId="urn:microsoft.com/office/officeart/2005/8/layout/process1"/>
    <dgm:cxn modelId="{FCE515E4-D6A6-4555-8BA8-C3F6DD78B6C0}" type="presOf" srcId="{7E91D6EA-D523-4689-A51F-9EAFF2038385}" destId="{FC557530-EE50-4F9A-903E-9A6F7B6508D6}" srcOrd="1" destOrd="0" presId="urn:microsoft.com/office/officeart/2005/8/layout/process1"/>
    <dgm:cxn modelId="{EA6FA1E4-FA74-42CE-9D89-E2F73B4AC021}" type="presOf" srcId="{9C9A4F97-33E7-4A97-9437-49FF0D695559}" destId="{97365149-D871-469D-B2AA-1600FE0D1409}" srcOrd="1" destOrd="0" presId="urn:microsoft.com/office/officeart/2005/8/layout/process1"/>
    <dgm:cxn modelId="{BA76C4EB-AFFF-4C6E-B085-D18D5686E37F}" srcId="{1059AEA6-5BEC-4904-9C8B-796BD5F688F1}" destId="{2FE74279-F1AD-4E70-864D-241B7D4A198D}" srcOrd="0" destOrd="0" parTransId="{A77ECFB0-0C1D-4097-A36E-55C0DCBA2621}" sibTransId="{9C9A4F97-33E7-4A97-9437-49FF0D695559}"/>
    <dgm:cxn modelId="{517F46A2-2566-44B6-A874-BFDFF46AD45B}" type="presParOf" srcId="{FBF5FE9C-848F-4944-AE81-3159F6363180}" destId="{2BF58E4C-53DA-43D3-A840-95466373B427}" srcOrd="0" destOrd="0" presId="urn:microsoft.com/office/officeart/2005/8/layout/process1"/>
    <dgm:cxn modelId="{4138094B-5BDE-4B2B-9C7B-0F0A6A3D593B}" type="presParOf" srcId="{FBF5FE9C-848F-4944-AE81-3159F6363180}" destId="{4F2CF129-7D1C-4041-8A7A-B35411520AAF}" srcOrd="1" destOrd="0" presId="urn:microsoft.com/office/officeart/2005/8/layout/process1"/>
    <dgm:cxn modelId="{332500CE-50DB-4B85-ABA0-D878679A53C0}" type="presParOf" srcId="{4F2CF129-7D1C-4041-8A7A-B35411520AAF}" destId="{97365149-D871-469D-B2AA-1600FE0D1409}" srcOrd="0" destOrd="0" presId="urn:microsoft.com/office/officeart/2005/8/layout/process1"/>
    <dgm:cxn modelId="{0D131458-5B73-4D10-BCCF-AAB419254148}" type="presParOf" srcId="{FBF5FE9C-848F-4944-AE81-3159F6363180}" destId="{C6AC0808-1F55-4B8C-849F-96361DDD3F3F}" srcOrd="2" destOrd="0" presId="urn:microsoft.com/office/officeart/2005/8/layout/process1"/>
    <dgm:cxn modelId="{FCC31D22-F2A1-4633-BC02-B6C0774ACAA0}" type="presParOf" srcId="{FBF5FE9C-848F-4944-AE81-3159F6363180}" destId="{E4BE46AB-F46E-4C17-922B-5C5F96D8E88B}" srcOrd="3" destOrd="0" presId="urn:microsoft.com/office/officeart/2005/8/layout/process1"/>
    <dgm:cxn modelId="{826F9DA0-6F97-4948-A747-D063308BB799}" type="presParOf" srcId="{E4BE46AB-F46E-4C17-922B-5C5F96D8E88B}" destId="{FC557530-EE50-4F9A-903E-9A6F7B6508D6}" srcOrd="0" destOrd="0" presId="urn:microsoft.com/office/officeart/2005/8/layout/process1"/>
    <dgm:cxn modelId="{E27641D4-D8A2-4913-B239-A99DDD40D193}" type="presParOf" srcId="{FBF5FE9C-848F-4944-AE81-3159F6363180}" destId="{D4B44614-47A8-4E57-B608-4628EDCBD448}" srcOrd="4" destOrd="0" presId="urn:microsoft.com/office/officeart/2005/8/layout/process1"/>
    <dgm:cxn modelId="{40C1FBAB-F5A5-420E-8305-2960777AFCD4}" type="presParOf" srcId="{FBF5FE9C-848F-4944-AE81-3159F6363180}" destId="{57A47AB7-E8B1-4199-A4C1-73BE11091176}" srcOrd="5" destOrd="0" presId="urn:microsoft.com/office/officeart/2005/8/layout/process1"/>
    <dgm:cxn modelId="{27EFD67C-DDDC-47AE-8E76-FFDC14C8D83A}" type="presParOf" srcId="{57A47AB7-E8B1-4199-A4C1-73BE11091176}" destId="{00C6F54F-E709-434D-B7FF-437A4C96EE1D}" srcOrd="0" destOrd="0" presId="urn:microsoft.com/office/officeart/2005/8/layout/process1"/>
    <dgm:cxn modelId="{49ADC315-BA4F-4D78-84CA-4D62581C519F}" type="presParOf" srcId="{FBF5FE9C-848F-4944-AE81-3159F6363180}" destId="{351B9D03-C998-47DB-8F99-2C5E626A7C2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58E4C-53DA-43D3-A840-95466373B427}">
      <dsp:nvSpPr>
        <dsp:cNvPr id="0" name=""/>
        <dsp:cNvSpPr/>
      </dsp:nvSpPr>
      <dsp:spPr>
        <a:xfrm>
          <a:off x="5181" y="481750"/>
          <a:ext cx="2265463" cy="1359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BLEU</a:t>
          </a:r>
        </a:p>
      </dsp:txBody>
      <dsp:txXfrm>
        <a:off x="44993" y="521562"/>
        <a:ext cx="2185839" cy="1279654"/>
      </dsp:txXfrm>
    </dsp:sp>
    <dsp:sp modelId="{4F2CF129-7D1C-4041-8A7A-B35411520AAF}">
      <dsp:nvSpPr>
        <dsp:cNvPr id="0" name=""/>
        <dsp:cNvSpPr/>
      </dsp:nvSpPr>
      <dsp:spPr>
        <a:xfrm>
          <a:off x="2497191" y="880472"/>
          <a:ext cx="480278" cy="5618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497191" y="992839"/>
        <a:ext cx="336195" cy="337101"/>
      </dsp:txXfrm>
    </dsp:sp>
    <dsp:sp modelId="{C6AC0808-1F55-4B8C-849F-96361DDD3F3F}">
      <dsp:nvSpPr>
        <dsp:cNvPr id="0" name=""/>
        <dsp:cNvSpPr/>
      </dsp:nvSpPr>
      <dsp:spPr>
        <a:xfrm>
          <a:off x="3176830" y="481750"/>
          <a:ext cx="2265463" cy="1359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ROUGE-L</a:t>
          </a:r>
        </a:p>
      </dsp:txBody>
      <dsp:txXfrm>
        <a:off x="3216642" y="521562"/>
        <a:ext cx="2185839" cy="1279654"/>
      </dsp:txXfrm>
    </dsp:sp>
    <dsp:sp modelId="{E4BE46AB-F46E-4C17-922B-5C5F96D8E88B}">
      <dsp:nvSpPr>
        <dsp:cNvPr id="0" name=""/>
        <dsp:cNvSpPr/>
      </dsp:nvSpPr>
      <dsp:spPr>
        <a:xfrm>
          <a:off x="5668841" y="880472"/>
          <a:ext cx="480278" cy="5618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5668841" y="992839"/>
        <a:ext cx="336195" cy="337101"/>
      </dsp:txXfrm>
    </dsp:sp>
    <dsp:sp modelId="{D4B44614-47A8-4E57-B608-4628EDCBD448}">
      <dsp:nvSpPr>
        <dsp:cNvPr id="0" name=""/>
        <dsp:cNvSpPr/>
      </dsp:nvSpPr>
      <dsp:spPr>
        <a:xfrm>
          <a:off x="6348480" y="481750"/>
          <a:ext cx="2265463" cy="1359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BERTScore</a:t>
          </a:r>
        </a:p>
      </dsp:txBody>
      <dsp:txXfrm>
        <a:off x="6388292" y="521562"/>
        <a:ext cx="2185839" cy="1279654"/>
      </dsp:txXfrm>
    </dsp:sp>
    <dsp:sp modelId="{57A47AB7-E8B1-4199-A4C1-73BE11091176}">
      <dsp:nvSpPr>
        <dsp:cNvPr id="0" name=""/>
        <dsp:cNvSpPr/>
      </dsp:nvSpPr>
      <dsp:spPr>
        <a:xfrm>
          <a:off x="8840490" y="880472"/>
          <a:ext cx="480278" cy="5618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8840490" y="992839"/>
        <a:ext cx="336195" cy="337101"/>
      </dsp:txXfrm>
    </dsp:sp>
    <dsp:sp modelId="{351B9D03-C998-47DB-8F99-2C5E626A7C24}">
      <dsp:nvSpPr>
        <dsp:cNvPr id="0" name=""/>
        <dsp:cNvSpPr/>
      </dsp:nvSpPr>
      <dsp:spPr>
        <a:xfrm>
          <a:off x="9520129" y="481750"/>
          <a:ext cx="2265463" cy="1359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BLEURT</a:t>
          </a:r>
        </a:p>
      </dsp:txBody>
      <dsp:txXfrm>
        <a:off x="9559941" y="521562"/>
        <a:ext cx="2185839" cy="127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E7F11-2B45-4730-BA5D-1C91BC974FF5}" type="datetimeFigureOut">
              <a:rPr lang="en-US" smtClean="0"/>
              <a:t>31-Dec-24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32892-AC6F-4152-BAED-42455D2DD9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5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0101C6CE-12F7-04CD-6CA8-1D8FDD6CF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ACF505BA-EE1C-E273-15D3-BDF6EB7294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28B6E9B4-EC53-EDD0-84A4-532CFD7959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4571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F2641CE4-9EF2-9B76-60BD-1CFF180DD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5A4B3547-C023-0C50-13AE-4F8C530B76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291380D2-423B-AEAC-AFC3-6BF198B536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8706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78C23E7E-0C9C-3F99-4721-861706833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934DD48D-8C8A-D268-F65B-E163D0284A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E77847FE-EE7A-FC0E-801F-A05527A082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8044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F8618171-F0A7-DD82-99EB-8624CE678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5815D544-730A-27A4-2A91-7EC4EBB3E9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F3EFEAD6-7170-DF10-C01B-C581F8F487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6767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716CC9CC-4598-9C40-C549-6F4BFA26F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BC2B0C29-ED6E-0240-890E-A877A77DD3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87F1BA5D-8D84-DD2F-5FFC-33D19A3A88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28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49AC3005-89A1-6ED0-6E38-6C96C4812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1831EA70-A2C5-D44C-B840-9C26BE4C76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596A9F18-5C8F-7394-7C1B-471A05C84E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5349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C88B0899-B953-D906-297C-E795C5827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87AEF1A3-AD0E-7B2D-A91E-B8C2EE2A22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7BD3562F-569C-98C4-D091-8DF42A35EC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3833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C76FEFF8-9D85-E23C-4528-30E76534D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B31DAF39-B0A0-1C39-F57D-923FF112FE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94C29624-F640-3D04-2363-E84FAD187A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900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8DDF1E65-3A11-53A9-7108-143C7484B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9F474D5D-E014-817F-EA5D-00C274B864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7781BD84-63F0-452C-8DAB-1C8C2E2873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913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7780E521-29B4-E98C-AEEA-568398518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A4E24A67-2B47-B7B6-86B0-3264228966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29D3ED11-9496-5602-0329-F933F6E0A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702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DA08F474-7A05-A273-8E24-5C6E7A2A7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44114A07-637C-90FF-C017-EEA3F3630A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D748B9D2-0290-0EA4-1F53-90FA65DF40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167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ED6ADA59-E590-FE8F-EFA3-452B5BA92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505BF750-E54D-66DC-377E-4D1B367577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1DA28D60-D493-08E8-AF27-76DFFAFA52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9525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082106BE-95CF-4388-D868-0C35AAC94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11FA650C-9B78-9345-AAAC-0FCD12DD4C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221E7B4B-AE44-F3C6-7E4B-CBE114167B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1771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4ABBF537-3387-0C22-AB53-B9DFD3E75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4CB73EE6-18F5-0D31-3AA8-77844913DA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645F8881-03E1-5001-2354-AF589B599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8063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830BC966-9EF8-99C7-5DC5-355197C62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6355983D-6DE8-F667-BC59-4F01A65A4A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C7E0F05F-9A8D-D7B8-FAA3-A2CB70C1B1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5823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A11F3105-1DBC-0B7B-6CF8-C1C810B24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99C5A1C0-E298-B023-C9D0-8E3D1FDBA3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3E730AE1-38B3-E8A9-FEB5-6AD9F784E7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08621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6FD5CB4D-17A3-4C44-83F9-7C6D8BB70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14FF7FBC-44A7-7E68-783B-678B9C1F83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4C1318DC-B24D-BB28-1F25-CAFC103487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92482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BD83EFB4-E555-FB01-6CC0-C0CEC354D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82980F43-ACFB-FCBC-BBA9-FB2A68DBFC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B111E61F-C6C8-427B-B9A4-4C5770F191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52485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434A0506-472B-E730-A784-A6E544832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BE729A8E-D2FB-1560-266C-6AFE804327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A635ADF7-5A86-E79A-536C-AA38902898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9864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79793A39-384B-D1FD-0BB9-3F54FC941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DD462400-127C-B4A5-3E95-3908DF74D2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F85563E1-CEFA-70A1-C790-02B47EA5D1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2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1602DFBA-8076-6489-EFE9-311D18771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E76DF1EC-7B64-09EE-59BC-86B0547B83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83A85FDC-D372-C861-116E-F4CD5F0D2F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192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fe3926ee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9fe3926ee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8C5D77F0-BA8E-F9D6-1D77-F90476CAC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0439CBC9-5611-0F9B-8291-FD43D3F239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3C49FCE1-A2DA-E9F1-C2AE-BC987E8F9D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62072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41B47B34-AEEB-7CB5-38D9-465D8DFC3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1C1EB330-46E8-E079-E359-FD5E7C97EB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D75034C4-7AD2-8A8A-6E34-3A21444472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37260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B2B1A141-B46B-B2F2-67DD-08F62E84F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C8489321-C383-04D9-4D20-41061E9412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74166EBB-E9F8-2822-F2ED-F9ADBB5FAD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99698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4D65ECBA-4BD6-134E-56BF-0A0508E26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A77706AF-A3BE-FE85-FE6A-4364EFC960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0B562970-E754-B829-64CC-43DEEAF98C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20509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75840D22-8543-DCC5-4C8F-E11EFA751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8C304217-832A-0705-5F05-9518CFD5E2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65CAF9FE-1BE8-69A8-A961-40D5BD4936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94392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F376951F-0CC0-B346-D6FA-E8CF9E3E9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CD293143-42D2-C309-4D3E-9B03D55AD7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6F83B575-7F6A-4CC4-0C42-EBE302C287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80534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3E010A75-BADF-73AA-DB26-714FF15DA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0B5E0554-5F03-B595-4BF9-896670048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1E6BAC72-23F9-BA0D-56D9-E411A1D7D1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62535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B77D1E43-EC8B-A2EF-7C07-537C281D1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C871CEBF-1610-6327-A2B5-5646D46D2C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AAFA0A59-A231-3C00-EBDC-BFD154E893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4714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4F2F73C5-A945-53C2-91B6-E5C86EC93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B98DE614-3FD8-7288-952D-053DE28428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19C84B61-CB6F-FFA6-4858-6ACDFCE885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182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fe3926ee6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9fe3926ee6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D53451BE-4749-6F96-6049-52F562FA2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fe3926ee6_0_269:notes">
            <a:extLst>
              <a:ext uri="{FF2B5EF4-FFF2-40B4-BE49-F238E27FC236}">
                <a16:creationId xmlns:a16="http://schemas.microsoft.com/office/drawing/2014/main" id="{9C5BEFBA-8D6B-1A7F-A675-F95D3BC5C7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9fe3926ee6_0_269:notes">
            <a:extLst>
              <a:ext uri="{FF2B5EF4-FFF2-40B4-BE49-F238E27FC236}">
                <a16:creationId xmlns:a16="http://schemas.microsoft.com/office/drawing/2014/main" id="{77F09233-21C2-5DFC-DABA-F08589ECDD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22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0D93611C-757B-D920-7DA6-334F22562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B68E9897-A4C4-8200-8E53-864E3738B0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1428AC42-799A-5B53-95B4-337238EDF3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4314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84F636FF-02CB-5C3A-B116-546F617F0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903BD61E-647C-012F-D1D7-A2C4A5E0D8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05F65C02-C7D8-8434-5CD6-014E2606C6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2768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9F962640-D00C-0055-E705-E97998CB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e3926ee6_0_62:notes">
            <a:extLst>
              <a:ext uri="{FF2B5EF4-FFF2-40B4-BE49-F238E27FC236}">
                <a16:creationId xmlns:a16="http://schemas.microsoft.com/office/drawing/2014/main" id="{17586768-BC97-7C14-A513-4156CE7AAA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e3926ee6_0_62:notes">
            <a:extLst>
              <a:ext uri="{FF2B5EF4-FFF2-40B4-BE49-F238E27FC236}">
                <a16:creationId xmlns:a16="http://schemas.microsoft.com/office/drawing/2014/main" id="{CDE55D04-3637-5A1A-878D-1130CFB65B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363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AB56-534F-3A4A-8FE6-D67F1BCEB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6DE053-97F3-721E-FD5C-7BFE0152B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19F5F-6E04-824F-3564-6A159316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7E97-ABB3-4A35-80ED-75C678BA1A0D}" type="datetimeFigureOut">
              <a:rPr lang="en-US" smtClean="0"/>
              <a:t>31-Dec-24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52F04-A27F-ACEE-9978-FFD1AFA0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67BA1-B9C2-B306-B272-F66910D0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948A-A676-45AC-B7D3-DE51A7BB2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7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D217-6D29-EE4E-120B-03D767C7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BAEA7-7E9B-40CF-BC25-9F53C4D54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43041-8CDD-AEF3-E75C-53A5FC22B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7E97-ABB3-4A35-80ED-75C678BA1A0D}" type="datetimeFigureOut">
              <a:rPr lang="en-US" smtClean="0"/>
              <a:t>31-Dec-24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E8D45-62FB-DE8B-603E-01B1F0DF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BFF78-63BE-298B-EAF5-3AB7406D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948A-A676-45AC-B7D3-DE51A7BB2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5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A5F131-8ED0-7E05-E2E7-1629BAC91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96505-2AA8-38F0-1C39-97FE74099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249BF-EB6E-A467-1421-0271ECEF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7E97-ABB3-4A35-80ED-75C678BA1A0D}" type="datetimeFigureOut">
              <a:rPr lang="en-US" smtClean="0"/>
              <a:t>31-Dec-24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05011-3375-68AD-90D4-50EEAA6F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B3428-89F0-1476-698A-C400EEA6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948A-A676-45AC-B7D3-DE51A7BB2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1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EC874-ED39-DE3D-7010-0AE1638A9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F9670-EA65-E564-AA43-1E733B9F6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8EB1E-10E1-44D5-D490-92407015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7E97-ABB3-4A35-80ED-75C678BA1A0D}" type="datetimeFigureOut">
              <a:rPr lang="en-US" smtClean="0"/>
              <a:t>31-Dec-24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13FB5-43C7-393D-1DEA-EA3399D37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CFD6D-3198-9999-10A8-25D21A16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948A-A676-45AC-B7D3-DE51A7BB2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2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CDD5-C131-A0C4-E3E7-79DEA8A4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A2D4A-F0DA-2508-D508-0069CEF6F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8B9AB-9E5E-F6C6-5B61-4BD9CA605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7E97-ABB3-4A35-80ED-75C678BA1A0D}" type="datetimeFigureOut">
              <a:rPr lang="en-US" smtClean="0"/>
              <a:t>31-Dec-24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2FFF9-8CFF-E267-ABF3-12505832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F1D90-1D45-A76F-3FBB-8BEF1D30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948A-A676-45AC-B7D3-DE51A7BB2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2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2B41-BBFB-F290-1C18-6A09192C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8878F-BC44-16D5-C17C-86F0E6279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65BC1-D834-1349-54CE-9CDBA74E2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816B7-305B-32AB-12F5-5BF48BB7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7E97-ABB3-4A35-80ED-75C678BA1A0D}" type="datetimeFigureOut">
              <a:rPr lang="en-US" smtClean="0"/>
              <a:t>31-Dec-24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1E1DF-51CD-7ACD-9CF3-B4A70E585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61072-6962-9156-9C13-918D19C7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948A-A676-45AC-B7D3-DE51A7BB2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3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AE7F-C2F0-8CD6-EB3C-D4496E6C3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33E42-7FB3-48A4-2B65-556EBC17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05230-8D8F-EA05-78C4-8BF73D2B5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B3006-9477-ADFE-F9A9-8187035CC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AEEE94-263C-B39F-E65F-135A69242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E8070-4852-B280-80FC-BA4D96B4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7E97-ABB3-4A35-80ED-75C678BA1A0D}" type="datetimeFigureOut">
              <a:rPr lang="en-US" smtClean="0"/>
              <a:t>31-Dec-24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BFB81A-42B0-C50F-19F1-C78C143A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6C93A9-5E59-9DE8-0AFF-68CEA71E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948A-A676-45AC-B7D3-DE51A7BB2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5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D6D7F-C828-506F-219D-B716923A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382BA7-C68F-1931-96A0-D5191A6B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7E97-ABB3-4A35-80ED-75C678BA1A0D}" type="datetimeFigureOut">
              <a:rPr lang="en-US" smtClean="0"/>
              <a:t>31-Dec-24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74DFA-DE7B-750F-7B20-B8E960A6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8738F-E3D4-BB77-E176-F3998058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948A-A676-45AC-B7D3-DE51A7BB2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0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C9C64-134B-76C5-1234-86AE861CF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7E97-ABB3-4A35-80ED-75C678BA1A0D}" type="datetimeFigureOut">
              <a:rPr lang="en-US" smtClean="0"/>
              <a:t>31-Dec-24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CF5C1-77EB-F1B8-D71A-8A1D737B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083CB-08E1-39D6-0CA2-BDF30D273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948A-A676-45AC-B7D3-DE51A7BB2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5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D26FB-53DE-8AB7-BCCB-1FAFAE90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F4724-52E2-72B4-CE7D-EE5B2E579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D5490-F510-1638-20BF-F4E2DDA01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6C5F9-2B13-F95D-A852-ECBF42784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7E97-ABB3-4A35-80ED-75C678BA1A0D}" type="datetimeFigureOut">
              <a:rPr lang="en-US" smtClean="0"/>
              <a:t>31-Dec-24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F4326-B3DB-EACE-4CCC-3D69DB947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1D24D-6B53-6B9C-E1E4-77FDA55C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948A-A676-45AC-B7D3-DE51A7BB2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9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489C5-5A54-ADFE-231D-8C5FCE122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02693D-5291-3090-BF7C-C42B332E2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C47AD-A89F-17A1-55DF-A93C8E289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197C8-8EA2-6AD9-0696-29D35A143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7E97-ABB3-4A35-80ED-75C678BA1A0D}" type="datetimeFigureOut">
              <a:rPr lang="en-US" smtClean="0"/>
              <a:t>31-Dec-24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BC914-B604-EA42-A757-5A76152B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F01BF-95F6-1833-CF5B-ACA448F1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948A-A676-45AC-B7D3-DE51A7BB2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8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F25A08-9FF4-6508-BAC0-0242CC693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BDE46-0FD9-963D-AF6C-B8BA969B5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5B9E7-764C-D9C8-9C4C-686B633C0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617E97-ABB3-4A35-80ED-75C678BA1A0D}" type="datetimeFigureOut">
              <a:rPr lang="en-US" smtClean="0"/>
              <a:t>31-Dec-24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1DF4-E1C8-1202-1578-0B0BC44BB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B6CE6-2F67-5818-932B-371A0891C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D1948A-A676-45AC-B7D3-DE51A7BB2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3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4AEFD-62D3-7A9B-A520-30FE9FACE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FCEF63-CB64-161A-0690-D249C32A6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3641"/>
            <a:ext cx="9497961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Exploring Multimodal Large Language Models</a:t>
            </a:r>
            <a:br>
              <a:rPr lang="en-US" dirty="0"/>
            </a:br>
            <a:r>
              <a:rPr lang="en-US" dirty="0"/>
              <a:t>for Medical Image Captioning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C928C78-FDA3-5393-34E7-0F244B712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2060"/>
            <a:ext cx="9144000" cy="1655762"/>
          </a:xfrm>
        </p:spPr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Marina Samprovalaki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MSc in Computer Science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 of Informatics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Athens University of Economics and Business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Athens, Greece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A9BD15BF-C6A5-701B-9F83-48B08D019B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83606" y="102024"/>
            <a:ext cx="8378747" cy="14825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7;p13">
            <a:extLst>
              <a:ext uri="{FF2B5EF4-FFF2-40B4-BE49-F238E27FC236}">
                <a16:creationId xmlns:a16="http://schemas.microsoft.com/office/drawing/2014/main" id="{7F2B217C-A34C-F306-F4EB-4256B996BD86}"/>
              </a:ext>
            </a:extLst>
          </p:cNvPr>
          <p:cNvSpPr txBox="1"/>
          <p:nvPr/>
        </p:nvSpPr>
        <p:spPr>
          <a:xfrm>
            <a:off x="3174730" y="5853326"/>
            <a:ext cx="6952496" cy="58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Supervisors</a:t>
            </a:r>
            <a:r>
              <a:rPr lang="e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Ion Androutsopoulos, John Pavlopoulos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130EE-0C4A-5A52-F0FB-D977F96A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1</a:t>
            </a:fld>
            <a:r>
              <a:rPr lang="el-GR" dirty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1"/>
    </mc:Choice>
    <mc:Fallback xmlns="">
      <p:transition spd="slow" advTm="2925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E4432F73-64A1-BD49-30D1-54283B591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42C1353A-5F03-BCB4-3E75-D3CA46E1A94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588B148A-28AB-21AE-CD9C-7C30EB34F0B5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1DB69464-86D9-C625-6C38-AEC4A3001995}"/>
              </a:ext>
            </a:extLst>
          </p:cNvPr>
          <p:cNvSpPr txBox="1"/>
          <p:nvPr/>
        </p:nvSpPr>
        <p:spPr>
          <a:xfrm>
            <a:off x="3953667" y="315757"/>
            <a:ext cx="446357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Instruction Tuning (2/2)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AAFD7-0192-A221-19C2-196A471B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10</a:t>
            </a:fld>
            <a:r>
              <a:rPr lang="el-GR" dirty="0"/>
              <a:t>/40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2978E-1FC8-A617-C5AD-3AF45EC62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225" y="1386458"/>
            <a:ext cx="7793975" cy="49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55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1E756D36-1728-BC22-1596-1D6580CC2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7A76AEDD-3B44-FE44-E2A8-43BB234EA16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E047CF99-AE02-99AF-72DC-0F6F412E4A83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4C691F6B-79CE-3845-8246-9629A89B6DEE}"/>
              </a:ext>
            </a:extLst>
          </p:cNvPr>
          <p:cNvSpPr txBox="1"/>
          <p:nvPr/>
        </p:nvSpPr>
        <p:spPr>
          <a:xfrm>
            <a:off x="4563296" y="297433"/>
            <a:ext cx="3909652" cy="71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InstructBLIP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7F274-10FB-5C9B-70DE-C9F786393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33" y="1452159"/>
            <a:ext cx="11039706" cy="1858176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/>
              <a:t>Visual Language Model (VLM)</a:t>
            </a:r>
            <a:r>
              <a:rPr lang="en-US" sz="1800" dirty="0"/>
              <a:t>: This architecture combines image embeddings and language instructions to perform tasks like visual question answering, making it a multimodal system that handles both visual and textual inputs.</a:t>
            </a:r>
          </a:p>
          <a:p>
            <a:r>
              <a:rPr lang="en-US" sz="1800" b="1" dirty="0"/>
              <a:t>Image Encoder: </a:t>
            </a:r>
            <a:r>
              <a:rPr lang="en-US" sz="1800" dirty="0"/>
              <a:t>Converts input images into embeddings to be used by the Q-Former module for processing.</a:t>
            </a:r>
          </a:p>
          <a:p>
            <a:r>
              <a:rPr lang="en-US" sz="1800" b="1" dirty="0"/>
              <a:t>Q-Former Role: </a:t>
            </a:r>
            <a:r>
              <a:rPr lang="en-US" sz="1800" dirty="0"/>
              <a:t>It processes queries and instructions, integrating image embeddings to generate responses via a combination of cross-attention and self-attention layers.</a:t>
            </a:r>
          </a:p>
          <a:p>
            <a:r>
              <a:rPr lang="en-US" sz="1800" b="1" dirty="0"/>
              <a:t>Large Language Model (LLM): </a:t>
            </a:r>
            <a:r>
              <a:rPr lang="en-US" sz="1800" dirty="0"/>
              <a:t>The LLM processes the combined outputs from the Q-Former to generate the final response, enabling the system to understand and respond to queries based on both visual and textual information.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683C05-BA77-97F6-7A2A-55E2C941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7772" y="6376566"/>
            <a:ext cx="2743200" cy="365125"/>
          </a:xfrm>
        </p:spPr>
        <p:txBody>
          <a:bodyPr/>
          <a:lstStyle/>
          <a:p>
            <a:fld id="{73E0B901-A1D0-40B5-B026-587BCD375C18}" type="slidenum">
              <a:rPr lang="en-US" smtClean="0"/>
              <a:t>11</a:t>
            </a:fld>
            <a:r>
              <a:rPr lang="en-US" dirty="0"/>
              <a:t>/40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57B081-0CF0-4254-951D-C240607267D3}"/>
              </a:ext>
            </a:extLst>
          </p:cNvPr>
          <p:cNvSpPr txBox="1"/>
          <p:nvPr/>
        </p:nvSpPr>
        <p:spPr>
          <a:xfrm>
            <a:off x="-465824" y="6449304"/>
            <a:ext cx="118695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999999"/>
                </a:solidFill>
              </a:rPr>
              <a:t>Figure taken from Dai et al. “InstructBLIP: Towards General-purpose Vision-Language Models with Instruction Tuning” (2023)</a:t>
            </a:r>
          </a:p>
          <a:p>
            <a:pPr algn="ctr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12F9B-C8FC-A7C5-61FF-19AE46F48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116" y="3198631"/>
            <a:ext cx="7779389" cy="325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6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4B8E951D-9F5E-7693-08B6-E3D93D018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F5F5ABF9-6B16-EF3A-FEC2-A082431A1B8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258364C8-6DF4-C668-8A92-25FAA10F20D3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9843488D-2B6E-B75E-8E5B-F517DFC1B142}"/>
              </a:ext>
            </a:extLst>
          </p:cNvPr>
          <p:cNvSpPr txBox="1"/>
          <p:nvPr/>
        </p:nvSpPr>
        <p:spPr>
          <a:xfrm>
            <a:off x="3657601" y="297433"/>
            <a:ext cx="5868236" cy="71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InstructBLIP – Experiments 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C407E9-B6EA-EBC5-E8E6-19299C3E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12</a:t>
            </a:fld>
            <a:r>
              <a:rPr lang="el-GR" dirty="0"/>
              <a:t>/40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552FDF-B352-3A0E-8207-CB97122B9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84" y="2065372"/>
            <a:ext cx="5770180" cy="32114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4B90E1-AD41-9BB5-A5F4-6C1F7CB30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737" y="2097495"/>
            <a:ext cx="5675054" cy="3147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D9791D-2DEB-5821-FC23-87F668E1F715}"/>
              </a:ext>
            </a:extLst>
          </p:cNvPr>
          <p:cNvSpPr txBox="1"/>
          <p:nvPr/>
        </p:nvSpPr>
        <p:spPr>
          <a:xfrm>
            <a:off x="1031132" y="6479670"/>
            <a:ext cx="10136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P. Kaliosis et al. “A Data-Driven Guided Decoding Mechanism for Diagnostic Captioning”, ACL 2024</a:t>
            </a:r>
          </a:p>
        </p:txBody>
      </p:sp>
    </p:spTree>
    <p:extLst>
      <p:ext uri="{BB962C8B-B14F-4D97-AF65-F5344CB8AC3E}">
        <p14:creationId xmlns:p14="http://schemas.microsoft.com/office/powerpoint/2010/main" val="435593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59E006CD-770E-9C02-2798-2CCF6857C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968985C3-3FEB-6AE1-7D36-AD70D4A5C5B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68DF430E-5A72-F4C5-13D9-6B4CF1F707AD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555F8623-28E5-174A-1A7D-B9BCE82C6B9C}"/>
              </a:ext>
            </a:extLst>
          </p:cNvPr>
          <p:cNvSpPr txBox="1"/>
          <p:nvPr/>
        </p:nvSpPr>
        <p:spPr>
          <a:xfrm>
            <a:off x="4563296" y="297433"/>
            <a:ext cx="3909652" cy="71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Multimodal LLMs 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B24EC-8A2F-CFDE-2E69-F114F7646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34" y="1452159"/>
            <a:ext cx="6025253" cy="44342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Models that process multiple types of inputs, not only text or images but additional modalities as well.</a:t>
            </a:r>
          </a:p>
          <a:p>
            <a:r>
              <a:rPr lang="en-US" dirty="0"/>
              <a:t>Multimodal LLMs integrate an encoder, a large language model (LLM), and an adaptor that connects them.</a:t>
            </a:r>
          </a:p>
          <a:p>
            <a:r>
              <a:rPr lang="en-US" dirty="0"/>
              <a:t>Fine-tuning involves two steps: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Pre-training</a:t>
            </a:r>
            <a:r>
              <a:rPr lang="en-US" dirty="0"/>
              <a:t> on a large corpus to acquire general knowledge.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Instruction Tuning </a:t>
            </a:r>
            <a:r>
              <a:rPr lang="en-US" dirty="0"/>
              <a:t>on prompts designed for specific tasks.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B7D9FC-0C4F-DB88-CA2F-C795BB1A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13</a:t>
            </a:fld>
            <a:r>
              <a:rPr lang="en-US" dirty="0"/>
              <a:t>/40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3E1E52-023F-39CA-308A-1B0381B92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122" y="1698747"/>
            <a:ext cx="5581960" cy="37305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4BCC14-990B-7230-9B9A-A4FEDD98B5D1}"/>
              </a:ext>
            </a:extLst>
          </p:cNvPr>
          <p:cNvSpPr txBox="1"/>
          <p:nvPr/>
        </p:nvSpPr>
        <p:spPr>
          <a:xfrm>
            <a:off x="125306" y="6459067"/>
            <a:ext cx="10742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999999"/>
                </a:solidFill>
              </a:rPr>
              <a:t>Figure taken from Caffagni et al. “The Revolution of Multi-modal Large Language Models: A Survey” (2024)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9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EEC43D4E-383B-7D37-6B41-CF773BB7C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833F25C5-09ED-3497-1F56-3DB64B0B94F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8FF44564-8DED-3092-C69E-505B695E73D6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A3E00B29-81D6-CF3F-1C5E-76D42857FA66}"/>
              </a:ext>
            </a:extLst>
          </p:cNvPr>
          <p:cNvSpPr txBox="1"/>
          <p:nvPr/>
        </p:nvSpPr>
        <p:spPr>
          <a:xfrm>
            <a:off x="4225159" y="297433"/>
            <a:ext cx="3050712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LLaVA-1.5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9088B-561C-FD91-F670-2AD6D3B67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34" y="1452159"/>
            <a:ext cx="5759782" cy="4581026"/>
          </a:xfrm>
        </p:spPr>
        <p:txBody>
          <a:bodyPr>
            <a:normAutofit fontScale="92500"/>
          </a:bodyPr>
          <a:lstStyle/>
          <a:p>
            <a:r>
              <a:rPr lang="en-US" dirty="0"/>
              <a:t>Builds upon the original LLaVA model, improving data efficiency and robustness.</a:t>
            </a:r>
          </a:p>
          <a:p>
            <a:r>
              <a:rPr lang="en-US" dirty="0"/>
              <a:t>Vicuna as the LLM: The same language model as in the original LLaVA.</a:t>
            </a:r>
          </a:p>
          <a:p>
            <a:r>
              <a:rPr lang="en-US" dirty="0"/>
              <a:t>Key Improvements: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High-Resolution Processing: Uses CLIP-ViT-L-336px encoder.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2-layer MLP: Aligns outputs from the vision encoder and language model in a shared space, enhancing integration.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EBCA32-017F-BB48-F4C4-8202516E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14</a:t>
            </a:fld>
            <a:r>
              <a:rPr lang="el-GR" dirty="0"/>
              <a:t>/40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2ED2-10DE-3100-3339-A5865300F2C1}"/>
              </a:ext>
            </a:extLst>
          </p:cNvPr>
          <p:cNvSpPr txBox="1"/>
          <p:nvPr/>
        </p:nvSpPr>
        <p:spPr>
          <a:xfrm>
            <a:off x="1222878" y="6398309"/>
            <a:ext cx="9737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999999"/>
                </a:solidFill>
              </a:rPr>
              <a:t>Figure taken from Liu et al. “Improved Baselines with Visual Instruction Tuning” (2024)</a:t>
            </a:r>
          </a:p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342702-710F-7383-375B-88D472524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905" y="1802456"/>
            <a:ext cx="5636435" cy="32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7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83EE55C6-0BB8-657C-D2C2-AC662B6AD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10A08D62-FCBF-C54E-DD69-D919DE3E4B7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13870150-76E7-D6AE-668C-7CB04843B80B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2FD1E5AA-A686-60F6-0C7D-8A5F91B3D0AE}"/>
              </a:ext>
            </a:extLst>
          </p:cNvPr>
          <p:cNvSpPr txBox="1"/>
          <p:nvPr/>
        </p:nvSpPr>
        <p:spPr>
          <a:xfrm>
            <a:off x="1923393" y="297433"/>
            <a:ext cx="9175531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dirty="0"/>
              <a:t>QLoRA: Efficient Fine-Tuning of Large Language Models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7925F-0C3C-3AAF-5CFE-D4EF08046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33" y="1452159"/>
            <a:ext cx="10142935" cy="4581026"/>
          </a:xfrm>
        </p:spPr>
        <p:txBody>
          <a:bodyPr>
            <a:normAutofit/>
          </a:bodyPr>
          <a:lstStyle/>
          <a:p>
            <a:r>
              <a:rPr lang="en-US" b="1" dirty="0"/>
              <a:t>Reduces Computational Requirements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Instead of updating the entire model, we updates only a small, low-rank approximation of the model’s weights.</a:t>
            </a:r>
          </a:p>
          <a:p>
            <a:r>
              <a:rPr lang="en-US" b="1" dirty="0"/>
              <a:t>Quantization for Memory Efficiency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The model’s weights are quantized (e.g., from 32-bit to 8-bit precision), which reduces memory usage and speeds up computations.</a:t>
            </a:r>
          </a:p>
          <a:p>
            <a:r>
              <a:rPr lang="en-US" b="1" dirty="0"/>
              <a:t>Performance:</a:t>
            </a:r>
            <a:br>
              <a:rPr lang="en-US" b="1" dirty="0"/>
            </a:br>
            <a:r>
              <a:rPr lang="en-US" dirty="0"/>
              <a:t>Maintains competitiveness even with quantization.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A63D2A-111C-F9EE-FDC0-03E975C6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15</a:t>
            </a:fld>
            <a:r>
              <a:rPr lang="el-GR" dirty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60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F0718C71-53E4-1B04-3B44-3983FDD06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73A9E78A-26D8-F9E2-FC9D-5C6A83EB283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4947B24A-BE6C-21D5-5AE5-B5A3295F3463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614C949F-F2C9-E2E2-EDC9-C14145DCDA28}"/>
              </a:ext>
            </a:extLst>
          </p:cNvPr>
          <p:cNvSpPr txBox="1"/>
          <p:nvPr/>
        </p:nvSpPr>
        <p:spPr>
          <a:xfrm>
            <a:off x="3427069" y="297433"/>
            <a:ext cx="647271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SFT LLaVA-1.5 – Tuning Beam Width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C4CA8-4388-0F14-89B7-7D4B4FDBD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16</a:t>
            </a:fld>
            <a:r>
              <a:rPr lang="el-GR" dirty="0"/>
              <a:t>/40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0D95B8-315D-8968-C618-E3DE95362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67" y="1632062"/>
            <a:ext cx="4372585" cy="39915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A1E1FB-7647-F90F-1E72-9CF0F5A67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228" y="2211556"/>
            <a:ext cx="5734696" cy="30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94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853F55EB-9FCF-89AE-E12B-CBC8A7CAC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B88E3CBA-5908-1A79-581E-7E698C337D5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AB111368-D9FF-EC12-F5F3-B32787900A62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DA094E17-A56B-644B-4C67-AA0D09EFCD63}"/>
              </a:ext>
            </a:extLst>
          </p:cNvPr>
          <p:cNvSpPr txBox="1"/>
          <p:nvPr/>
        </p:nvSpPr>
        <p:spPr>
          <a:xfrm>
            <a:off x="3427069" y="297433"/>
            <a:ext cx="647271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SFT LLaVA-1.5 - Experiments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B0CFC-9ED0-12FD-4A5F-D0AEF4F7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dirty="0"/>
              <a:t>1</a:t>
            </a:r>
            <a:r>
              <a:rPr lang="en-US" dirty="0"/>
              <a:t>7</a:t>
            </a:r>
            <a:r>
              <a:rPr lang="el-GR" dirty="0"/>
              <a:t>/40</a:t>
            </a: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B9CA3F9-C51B-F2D8-2ADA-ACA620498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245837"/>
              </p:ext>
            </p:extLst>
          </p:nvPr>
        </p:nvGraphicFramePr>
        <p:xfrm>
          <a:off x="1206539" y="1433719"/>
          <a:ext cx="9770256" cy="4614978"/>
        </p:xfrm>
        <a:graphic>
          <a:graphicData uri="http://schemas.openxmlformats.org/drawingml/2006/table">
            <a:tbl>
              <a:tblPr firstRow="1" bandRow="1">
                <a:noFill/>
                <a:tableStyleId>{073A0DAA-6AF3-43AB-8588-CEC1D06C72B9}</a:tableStyleId>
              </a:tblPr>
              <a:tblGrid>
                <a:gridCol w="2087188">
                  <a:extLst>
                    <a:ext uri="{9D8B030D-6E8A-4147-A177-3AD203B41FA5}">
                      <a16:colId xmlns:a16="http://schemas.microsoft.com/office/drawing/2014/main" val="2162496835"/>
                    </a:ext>
                  </a:extLst>
                </a:gridCol>
                <a:gridCol w="2096661">
                  <a:extLst>
                    <a:ext uri="{9D8B030D-6E8A-4147-A177-3AD203B41FA5}">
                      <a16:colId xmlns:a16="http://schemas.microsoft.com/office/drawing/2014/main" val="4285189630"/>
                    </a:ext>
                  </a:extLst>
                </a:gridCol>
                <a:gridCol w="2131840">
                  <a:extLst>
                    <a:ext uri="{9D8B030D-6E8A-4147-A177-3AD203B41FA5}">
                      <a16:colId xmlns:a16="http://schemas.microsoft.com/office/drawing/2014/main" val="5109939"/>
                    </a:ext>
                  </a:extLst>
                </a:gridCol>
                <a:gridCol w="1938357">
                  <a:extLst>
                    <a:ext uri="{9D8B030D-6E8A-4147-A177-3AD203B41FA5}">
                      <a16:colId xmlns:a16="http://schemas.microsoft.com/office/drawing/2014/main" val="873807264"/>
                    </a:ext>
                  </a:extLst>
                </a:gridCol>
                <a:gridCol w="1516210">
                  <a:extLst>
                    <a:ext uri="{9D8B030D-6E8A-4147-A177-3AD203B41FA5}">
                      <a16:colId xmlns:a16="http://schemas.microsoft.com/office/drawing/2014/main" val="1472339455"/>
                    </a:ext>
                  </a:extLst>
                </a:gridCol>
              </a:tblGrid>
              <a:tr h="790606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Model</a:t>
                      </a:r>
                    </a:p>
                  </a:txBody>
                  <a:tcPr marL="316610" marR="189966" marT="189966" marB="18996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BertScore</a:t>
                      </a:r>
                    </a:p>
                  </a:txBody>
                  <a:tcPr marL="316610" marR="189966" marT="189966" marB="18996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ROUGE-L</a:t>
                      </a:r>
                    </a:p>
                  </a:txBody>
                  <a:tcPr marL="316610" marR="189966" marT="189966" marB="18996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BLEURT</a:t>
                      </a:r>
                    </a:p>
                  </a:txBody>
                  <a:tcPr marL="316610" marR="189966" marT="189966" marB="18996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BLEU</a:t>
                      </a:r>
                    </a:p>
                  </a:txBody>
                  <a:tcPr marL="316610" marR="189966" marT="189966" marB="18996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328925"/>
                  </a:ext>
                </a:extLst>
              </a:tr>
              <a:tr h="9560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InstructBLIP - Baseline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61.64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19.31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27.85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10.0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206866"/>
                  </a:ext>
                </a:extLst>
              </a:tr>
              <a:tr h="9560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InstructBLIP w DMMCS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62.11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20.49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28.99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11.1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346173"/>
                  </a:ext>
                </a:extLst>
              </a:tr>
              <a:tr h="9560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SFT LLaVA-1.5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62.08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22.53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30.99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20.6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235021"/>
                  </a:ext>
                </a:extLst>
              </a:tr>
              <a:tr h="9560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SFT LLaVA-1.5 w DMMCS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61.90</a:t>
                      </a:r>
                    </a:p>
                  </a:txBody>
                  <a:tcPr marL="81054" marR="81054" marT="40527" marB="4052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21.80</a:t>
                      </a:r>
                    </a:p>
                  </a:txBody>
                  <a:tcPr marL="81054" marR="81054" marT="40527" marB="4052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29.12</a:t>
                      </a:r>
                    </a:p>
                  </a:txBody>
                  <a:tcPr marL="81054" marR="81054" marT="40527" marB="4052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20.8</a:t>
                      </a:r>
                    </a:p>
                  </a:txBody>
                  <a:tcPr marL="81054" marR="81054" marT="40527" marB="4052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447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698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83C95D0F-A93A-790A-3BBC-94703662A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79A2F22C-56C9-98F0-F9E7-6BE5523B97D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D4986008-B932-80EF-D7F8-2A70BE389E3D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AA5A4CC7-09AD-E203-E1C9-8574AA40AD89}"/>
              </a:ext>
            </a:extLst>
          </p:cNvPr>
          <p:cNvSpPr txBox="1"/>
          <p:nvPr/>
        </p:nvSpPr>
        <p:spPr>
          <a:xfrm>
            <a:off x="3574552" y="237791"/>
            <a:ext cx="6061061" cy="70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LLaVA-1.5 – Few Shot Examples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95777-0ED4-DC1F-981A-92ACECB7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18</a:t>
            </a:fld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DF4D0A72-A2AE-4AF6-E199-5EB5386FB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34" y="1452159"/>
            <a:ext cx="5838440" cy="418857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In-Context Learning: </a:t>
            </a:r>
            <a:r>
              <a:rPr lang="en-US" sz="27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LLMs have the ability to adapt and perform specific tasks based on the context provided in a prompt, without requiring explicit fine-tuning. </a:t>
            </a:r>
            <a:endParaRPr lang="en-US" sz="2700" dirty="0">
              <a:effectLst/>
            </a:endParaRPr>
          </a:p>
          <a:p>
            <a:r>
              <a:rPr lang="en-US" dirty="0"/>
              <a:t>A common approach involves retrieving the </a:t>
            </a:r>
            <a:r>
              <a:rPr lang="en-US" i="1" dirty="0"/>
              <a:t>k</a:t>
            </a:r>
            <a:r>
              <a:rPr lang="en-US" dirty="0"/>
              <a:t> nearest neighbors and utilizing them as few-shot examples.</a:t>
            </a:r>
          </a:p>
          <a:p>
            <a:r>
              <a:rPr lang="en-US" dirty="0"/>
              <a:t>Not costly in terms of computation or time.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43D03-35A2-FC88-F5AE-7FC84440D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577" y="1216647"/>
            <a:ext cx="5194889" cy="549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62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DDF34D0E-FB40-46FE-CEC2-B7678C0AE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D2A0D57E-F545-2B6A-7784-2D362EEDFE3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B67BF54F-52DB-DDE1-137B-1D2EB5808E46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726E3879-E7AE-BE9F-6A48-C4E6890B34EB}"/>
              </a:ext>
            </a:extLst>
          </p:cNvPr>
          <p:cNvSpPr txBox="1"/>
          <p:nvPr/>
        </p:nvSpPr>
        <p:spPr>
          <a:xfrm>
            <a:off x="4012358" y="223492"/>
            <a:ext cx="4881191" cy="78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Quantitative Results </a:t>
            </a:r>
            <a:endParaRPr lang="en-US"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10962-4900-5854-D20C-0F6ACF62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19</a:t>
            </a:fld>
            <a:r>
              <a:rPr lang="el-GR" dirty="0"/>
              <a:t>/40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AB9248-E892-F0C0-0540-6EBCCA5A2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55" y="1855157"/>
            <a:ext cx="3615796" cy="3615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262147-2E58-2E0C-4762-C31A1A0F5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459" y="1530325"/>
            <a:ext cx="7029096" cy="45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4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/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/>
          <p:cNvSpPr txBox="1"/>
          <p:nvPr/>
        </p:nvSpPr>
        <p:spPr>
          <a:xfrm>
            <a:off x="5153233" y="297433"/>
            <a:ext cx="15096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l" sz="2800" b="1" dirty="0">
                <a:solidFill>
                  <a:schemeClr val="dk1"/>
                </a:solidFill>
                <a:highlight>
                  <a:schemeClr val="lt1"/>
                </a:highlight>
              </a:rPr>
              <a:t>Outline</a:t>
            </a:r>
            <a:r>
              <a:rPr lang="el" sz="2667" b="1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662400" y="1200000"/>
            <a:ext cx="10632800" cy="5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rgbClr val="820303"/>
              </a:buClr>
              <a:buSzPts val="1600"/>
              <a:buAutoNum type="arabicPeriod"/>
            </a:pPr>
            <a:r>
              <a:rPr lang="el" sz="2133" b="1" dirty="0">
                <a:solidFill>
                  <a:srgbClr val="C00000"/>
                </a:solidFill>
              </a:rPr>
              <a:t>Introduction</a:t>
            </a:r>
            <a:endParaRPr sz="2133" b="1" dirty="0">
              <a:solidFill>
                <a:srgbClr val="C00000"/>
              </a:solidFill>
            </a:endParaRPr>
          </a:p>
          <a:p>
            <a:pPr marL="609585" indent="-440256">
              <a:lnSpc>
                <a:spcPct val="115000"/>
              </a:lnSpc>
              <a:buClr>
                <a:schemeClr val="dk2"/>
              </a:buClr>
              <a:buSzPts val="1600"/>
              <a:buAutoNum type="arabicPeriod"/>
            </a:pPr>
            <a:r>
              <a:rPr lang="el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Dataset &amp; Evaluation Metrics</a:t>
            </a:r>
            <a:endParaRPr sz="2133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609585" indent="-440256">
              <a:lnSpc>
                <a:spcPct val="115000"/>
              </a:lnSpc>
              <a:buClr>
                <a:schemeClr val="dk2"/>
              </a:buClr>
              <a:buSzPts val="1600"/>
              <a:buAutoNum type="arabicPeriod"/>
            </a:pPr>
            <a:r>
              <a:rPr lang="el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Methods</a:t>
            </a:r>
            <a:endParaRPr sz="2133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1219170" lvl="1" indent="-440256">
              <a:lnSpc>
                <a:spcPct val="115000"/>
              </a:lnSpc>
              <a:buClr>
                <a:schemeClr val="dk2"/>
              </a:buClr>
              <a:buSzPts val="1600"/>
              <a:buAutoNum type="alpha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Supervised Fine Tuning and Few Shot Examples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Instruction Tuning 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InstructBLIP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LLaVA-1.5</a:t>
            </a:r>
          </a:p>
          <a:p>
            <a:pPr marL="1219170" lvl="1" indent="-440256">
              <a:lnSpc>
                <a:spcPct val="115000"/>
              </a:lnSpc>
              <a:buClr>
                <a:schemeClr val="dk2"/>
              </a:buClr>
              <a:buSzPts val="1600"/>
              <a:buAutoNum type="alpha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Synthesizer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Embeddings Model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Neighbors Retrieval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Llama 3.1</a:t>
            </a:r>
          </a:p>
          <a:p>
            <a:pPr marL="1219170" lvl="1" indent="-440256">
              <a:lnSpc>
                <a:spcPct val="115000"/>
              </a:lnSpc>
              <a:buClr>
                <a:schemeClr val="dk2"/>
              </a:buClr>
              <a:buSzPts val="1600"/>
              <a:buAutoNum type="alpha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Ensembling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LM - Fuser</a:t>
            </a:r>
          </a:p>
          <a:p>
            <a:pPr marL="609585" indent="-440256">
              <a:lnSpc>
                <a:spcPct val="115000"/>
              </a:lnSpc>
              <a:buClr>
                <a:schemeClr val="dk2"/>
              </a:buClr>
              <a:buSzPts val="1600"/>
              <a:buAutoNum type="arabicPeriod"/>
            </a:pPr>
            <a:r>
              <a:rPr lang="el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Conclusion &amp; Future Work</a:t>
            </a:r>
            <a:endParaRPr sz="2133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EEDBAF-4CA4-BA89-9109-E820B97F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2</a:t>
            </a:fld>
            <a:r>
              <a:rPr lang="el-GR" dirty="0"/>
              <a:t>/40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83"/>
    </mc:Choice>
    <mc:Fallback xmlns="">
      <p:transition spd="slow" advTm="2558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9F2E13AC-48A5-E022-D70E-1179E6E35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59D97F69-3040-4960-BC5E-FE8AD35F7D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8DB87ACC-907F-F268-3989-00C95E0FE961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69D6A2C5-B4E8-8AA1-F4AC-C3858C8E4DFD}"/>
              </a:ext>
            </a:extLst>
          </p:cNvPr>
          <p:cNvSpPr txBox="1"/>
          <p:nvPr/>
        </p:nvSpPr>
        <p:spPr>
          <a:xfrm>
            <a:off x="3097957" y="167649"/>
            <a:ext cx="7573392" cy="78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LLaVA-1.5 Few Shot - Experimental Results</a:t>
            </a:r>
            <a:endParaRPr lang="en-US"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376B3E-6291-58E0-62B1-607F1511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20</a:t>
            </a:fld>
            <a:r>
              <a:rPr lang="el-GR" dirty="0"/>
              <a:t>/40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E9C9FD-86E7-991A-2455-3BFB1CD86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908460"/>
              </p:ext>
            </p:extLst>
          </p:nvPr>
        </p:nvGraphicFramePr>
        <p:xfrm>
          <a:off x="1126790" y="1216647"/>
          <a:ext cx="9770256" cy="5571071"/>
        </p:xfrm>
        <a:graphic>
          <a:graphicData uri="http://schemas.openxmlformats.org/drawingml/2006/table">
            <a:tbl>
              <a:tblPr firstRow="1" bandRow="1">
                <a:noFill/>
                <a:tableStyleId>{073A0DAA-6AF3-43AB-8588-CEC1D06C72B9}</a:tableStyleId>
              </a:tblPr>
              <a:tblGrid>
                <a:gridCol w="2087188">
                  <a:extLst>
                    <a:ext uri="{9D8B030D-6E8A-4147-A177-3AD203B41FA5}">
                      <a16:colId xmlns:a16="http://schemas.microsoft.com/office/drawing/2014/main" val="2162496835"/>
                    </a:ext>
                  </a:extLst>
                </a:gridCol>
                <a:gridCol w="2096661">
                  <a:extLst>
                    <a:ext uri="{9D8B030D-6E8A-4147-A177-3AD203B41FA5}">
                      <a16:colId xmlns:a16="http://schemas.microsoft.com/office/drawing/2014/main" val="4285189630"/>
                    </a:ext>
                  </a:extLst>
                </a:gridCol>
                <a:gridCol w="2131840">
                  <a:extLst>
                    <a:ext uri="{9D8B030D-6E8A-4147-A177-3AD203B41FA5}">
                      <a16:colId xmlns:a16="http://schemas.microsoft.com/office/drawing/2014/main" val="5109939"/>
                    </a:ext>
                  </a:extLst>
                </a:gridCol>
                <a:gridCol w="1938357">
                  <a:extLst>
                    <a:ext uri="{9D8B030D-6E8A-4147-A177-3AD203B41FA5}">
                      <a16:colId xmlns:a16="http://schemas.microsoft.com/office/drawing/2014/main" val="873807264"/>
                    </a:ext>
                  </a:extLst>
                </a:gridCol>
                <a:gridCol w="1516210">
                  <a:extLst>
                    <a:ext uri="{9D8B030D-6E8A-4147-A177-3AD203B41FA5}">
                      <a16:colId xmlns:a16="http://schemas.microsoft.com/office/drawing/2014/main" val="1472339455"/>
                    </a:ext>
                  </a:extLst>
                </a:gridCol>
              </a:tblGrid>
              <a:tr h="790606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Model</a:t>
                      </a:r>
                    </a:p>
                  </a:txBody>
                  <a:tcPr marL="316610" marR="189966" marT="189966" marB="18996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BertScore</a:t>
                      </a:r>
                    </a:p>
                  </a:txBody>
                  <a:tcPr marL="316610" marR="189966" marT="189966" marB="18996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ROUGE-L</a:t>
                      </a:r>
                    </a:p>
                  </a:txBody>
                  <a:tcPr marL="316610" marR="189966" marT="189966" marB="18996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BLEURT</a:t>
                      </a:r>
                    </a:p>
                  </a:txBody>
                  <a:tcPr marL="316610" marR="189966" marT="189966" marB="18996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BLEU</a:t>
                      </a:r>
                    </a:p>
                  </a:txBody>
                  <a:tcPr marL="316610" marR="189966" marT="189966" marB="18996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328925"/>
                  </a:ext>
                </a:extLst>
              </a:tr>
              <a:tr h="9560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InstructBLIP - Baseline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61.64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19.31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27.85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10.0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206866"/>
                  </a:ext>
                </a:extLst>
              </a:tr>
              <a:tr h="9560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InstructBLIP w DMMCS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62.11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20.49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28.99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11.1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346173"/>
                  </a:ext>
                </a:extLst>
              </a:tr>
              <a:tr h="9560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SFT LLaVA-1.5 w DMMCS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61.90</a:t>
                      </a:r>
                    </a:p>
                  </a:txBody>
                  <a:tcPr marL="81054" marR="81054" marT="40527" marB="4052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21.80</a:t>
                      </a:r>
                    </a:p>
                  </a:txBody>
                  <a:tcPr marL="81054" marR="81054" marT="40527" marB="4052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29.12</a:t>
                      </a:r>
                    </a:p>
                  </a:txBody>
                  <a:tcPr marL="81054" marR="81054" marT="40527" marB="4052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20.8</a:t>
                      </a:r>
                    </a:p>
                  </a:txBody>
                  <a:tcPr marL="81054" marR="81054" marT="40527" marB="4052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076322"/>
                  </a:ext>
                </a:extLst>
              </a:tr>
              <a:tr h="9560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LLaVA-1.5 Few Shots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59.02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20.60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28.25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17.6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026470"/>
                  </a:ext>
                </a:extLst>
              </a:tr>
              <a:tr h="9560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SFT LLaVA-1.5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62.08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22.53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30.99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20.6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235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365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A13D13DD-27AF-21B4-D041-FA35ECF09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5DC40104-E3B0-6882-5405-BE7BC35B765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0EFE1905-9507-9BC5-AE96-0DBC67917796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A629D1FA-8A29-AD6B-60AC-71022DA1D76F}"/>
              </a:ext>
            </a:extLst>
          </p:cNvPr>
          <p:cNvSpPr txBox="1"/>
          <p:nvPr/>
        </p:nvSpPr>
        <p:spPr>
          <a:xfrm>
            <a:off x="3195145" y="219837"/>
            <a:ext cx="6371643" cy="78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/>
              <a:t>Dataset with Varying Caption Lengths</a:t>
            </a:r>
            <a:endParaRPr lang="en-US" sz="2667" b="1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4777D-E2A1-DC0F-441E-CC6EA9E9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dirty="0"/>
              <a:t>21/40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3335B-2D58-9E75-80C1-62DA6A734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338" y="1543511"/>
            <a:ext cx="5077987" cy="43953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E58245-D5CC-2F49-8C65-1F4E53CE4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67" y="1551531"/>
            <a:ext cx="6578671" cy="407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95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4A15F71F-DC86-9369-B3EE-D1EBEA376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BFFF5471-C69F-1144-F5C0-AF02FB4992A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3248E622-55CE-B4B2-EA10-5CEBBF782549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4344D7A7-DDD5-F318-D273-E103C279DD6E}"/>
              </a:ext>
            </a:extLst>
          </p:cNvPr>
          <p:cNvSpPr txBox="1"/>
          <p:nvPr/>
        </p:nvSpPr>
        <p:spPr>
          <a:xfrm>
            <a:off x="5153233" y="297433"/>
            <a:ext cx="15096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l" sz="2800" b="1" dirty="0">
                <a:solidFill>
                  <a:schemeClr val="dk1"/>
                </a:solidFill>
                <a:highlight>
                  <a:schemeClr val="lt1"/>
                </a:highlight>
              </a:rPr>
              <a:t>Outline</a:t>
            </a:r>
            <a:r>
              <a:rPr lang="el" sz="2667" b="1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44635FD6-4C1B-2BA5-F802-EC8E0AD7828C}"/>
              </a:ext>
            </a:extLst>
          </p:cNvPr>
          <p:cNvSpPr txBox="1"/>
          <p:nvPr/>
        </p:nvSpPr>
        <p:spPr>
          <a:xfrm>
            <a:off x="662400" y="1200000"/>
            <a:ext cx="10632800" cy="5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rgbClr val="820303"/>
              </a:buClr>
              <a:buSzPts val="1600"/>
              <a:buAutoNum type="arabicPeriod"/>
            </a:pPr>
            <a:r>
              <a:rPr lang="el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Introduction</a:t>
            </a:r>
            <a:endParaRPr sz="2133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609585" indent="-440256">
              <a:lnSpc>
                <a:spcPct val="115000"/>
              </a:lnSpc>
              <a:buClr>
                <a:schemeClr val="dk2"/>
              </a:buClr>
              <a:buSzPts val="1600"/>
              <a:buFontTx/>
              <a:buAutoNum type="arabi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Dataset &amp; Evaluation Metrics</a:t>
            </a:r>
            <a:endParaRPr sz="2133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609585" indent="-440256">
              <a:lnSpc>
                <a:spcPct val="115000"/>
              </a:lnSpc>
              <a:buClr>
                <a:schemeClr val="dk2"/>
              </a:buClr>
              <a:buSzPts val="1600"/>
              <a:buAutoNum type="arabicPeriod"/>
            </a:pPr>
            <a:r>
              <a:rPr lang="el" sz="2133" b="1" dirty="0">
                <a:solidFill>
                  <a:srgbClr val="C00000"/>
                </a:solidFill>
              </a:rPr>
              <a:t>Methods</a:t>
            </a:r>
            <a:endParaRPr sz="2133" b="1" dirty="0">
              <a:solidFill>
                <a:srgbClr val="C00000"/>
              </a:solidFill>
            </a:endParaRPr>
          </a:p>
          <a:p>
            <a:pPr marL="1219170" lvl="1" indent="-440256">
              <a:lnSpc>
                <a:spcPct val="115000"/>
              </a:lnSpc>
              <a:buClr>
                <a:schemeClr val="dk2"/>
              </a:buClr>
              <a:buSzPts val="1600"/>
              <a:buAutoNum type="alpha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Supervised Fine Tuning and Few Shot Examples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Instruction Tuning 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InstructBLIP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LLaVA-1.5</a:t>
            </a:r>
          </a:p>
          <a:p>
            <a:pPr marL="1219170" lvl="1" indent="-440256">
              <a:lnSpc>
                <a:spcPct val="115000"/>
              </a:lnSpc>
              <a:buClr>
                <a:schemeClr val="dk2"/>
              </a:buClr>
              <a:buSzPts val="1600"/>
              <a:buAutoNum type="alphaLcPeriod"/>
            </a:pPr>
            <a:r>
              <a:rPr lang="en-US" sz="2133" b="1" dirty="0">
                <a:solidFill>
                  <a:srgbClr val="C00000"/>
                </a:solidFill>
              </a:rPr>
              <a:t>Synthesizer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Embeddings Model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Neighbors Retrieval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Llama 3.1</a:t>
            </a:r>
          </a:p>
          <a:p>
            <a:pPr marL="1219170" lvl="1" indent="-440256">
              <a:lnSpc>
                <a:spcPct val="115000"/>
              </a:lnSpc>
              <a:buClr>
                <a:schemeClr val="dk2"/>
              </a:buClr>
              <a:buSzPts val="1600"/>
              <a:buAutoNum type="alpha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Ensembling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LM - Fuser</a:t>
            </a:r>
          </a:p>
          <a:p>
            <a:pPr marL="609585" indent="-440256">
              <a:lnSpc>
                <a:spcPct val="115000"/>
              </a:lnSpc>
              <a:buClr>
                <a:schemeClr val="dk2"/>
              </a:buClr>
              <a:buSzPts val="1600"/>
              <a:buAutoNum type="arabicPeriod"/>
            </a:pPr>
            <a:r>
              <a:rPr lang="el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Conclusion &amp; Future Work</a:t>
            </a:r>
            <a:endParaRPr sz="2133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E4F3CD-BA3E-A785-8A79-474ACF8F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22</a:t>
            </a:fld>
            <a:r>
              <a:rPr lang="el-GR" dirty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85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246DBCEB-08F5-1C36-8428-13F59385A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63317662-E9FD-F2D9-21F0-731576A0A31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350A1076-2060-F0B3-31D9-C0C5F06453D9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8C0CB4CD-0900-963A-D22A-3EA50AFF919F}"/>
              </a:ext>
            </a:extLst>
          </p:cNvPr>
          <p:cNvSpPr txBox="1"/>
          <p:nvPr/>
        </p:nvSpPr>
        <p:spPr>
          <a:xfrm>
            <a:off x="5153232" y="297433"/>
            <a:ext cx="2376571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Synthesizer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11C655-A1DC-810D-B493-32680D76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23</a:t>
            </a:fld>
            <a:r>
              <a:rPr lang="el-GR" dirty="0"/>
              <a:t>/40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CDF834-1134-10DD-148F-4A900ECC8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57" y="1321350"/>
            <a:ext cx="9192164" cy="518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72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6775527D-314F-92F4-FE2F-57D9B9F80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AAB2DA2D-3293-C902-4C99-1EDB115C739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B1AA0868-3486-AE19-AA4E-53C0F0804CC4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00736794-E664-BE8E-A129-12EDF8933D11}"/>
              </a:ext>
            </a:extLst>
          </p:cNvPr>
          <p:cNvSpPr txBox="1"/>
          <p:nvPr/>
        </p:nvSpPr>
        <p:spPr>
          <a:xfrm>
            <a:off x="2990937" y="295744"/>
            <a:ext cx="7155952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Steps (1/5) – Draft Caption</a:t>
            </a:r>
            <a:endParaRPr lang="en-US"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4574DD-6023-DC81-FC39-82A3B18D4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019911"/>
              </p:ext>
            </p:extLst>
          </p:nvPr>
        </p:nvGraphicFramePr>
        <p:xfrm>
          <a:off x="575705" y="2173739"/>
          <a:ext cx="11031924" cy="2510521"/>
        </p:xfrm>
        <a:graphic>
          <a:graphicData uri="http://schemas.openxmlformats.org/drawingml/2006/table">
            <a:tbl>
              <a:tblPr firstRow="1" bandRow="1">
                <a:noFill/>
                <a:tableStyleId>{073A0DAA-6AF3-43AB-8588-CEC1D06C72B9}</a:tableStyleId>
              </a:tblPr>
              <a:tblGrid>
                <a:gridCol w="2356714">
                  <a:extLst>
                    <a:ext uri="{9D8B030D-6E8A-4147-A177-3AD203B41FA5}">
                      <a16:colId xmlns:a16="http://schemas.microsoft.com/office/drawing/2014/main" val="2162496835"/>
                    </a:ext>
                  </a:extLst>
                </a:gridCol>
                <a:gridCol w="2367410">
                  <a:extLst>
                    <a:ext uri="{9D8B030D-6E8A-4147-A177-3AD203B41FA5}">
                      <a16:colId xmlns:a16="http://schemas.microsoft.com/office/drawing/2014/main" val="4285189630"/>
                    </a:ext>
                  </a:extLst>
                </a:gridCol>
                <a:gridCol w="2407133">
                  <a:extLst>
                    <a:ext uri="{9D8B030D-6E8A-4147-A177-3AD203B41FA5}">
                      <a16:colId xmlns:a16="http://schemas.microsoft.com/office/drawing/2014/main" val="5109939"/>
                    </a:ext>
                  </a:extLst>
                </a:gridCol>
                <a:gridCol w="2188663">
                  <a:extLst>
                    <a:ext uri="{9D8B030D-6E8A-4147-A177-3AD203B41FA5}">
                      <a16:colId xmlns:a16="http://schemas.microsoft.com/office/drawing/2014/main" val="873807264"/>
                    </a:ext>
                  </a:extLst>
                </a:gridCol>
                <a:gridCol w="1712004">
                  <a:extLst>
                    <a:ext uri="{9D8B030D-6E8A-4147-A177-3AD203B41FA5}">
                      <a16:colId xmlns:a16="http://schemas.microsoft.com/office/drawing/2014/main" val="1472339455"/>
                    </a:ext>
                  </a:extLst>
                </a:gridCol>
              </a:tblGrid>
              <a:tr h="818524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Model</a:t>
                      </a:r>
                    </a:p>
                  </a:txBody>
                  <a:tcPr marL="316610" marR="189966" marT="189966" marB="18996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BertScore</a:t>
                      </a:r>
                    </a:p>
                  </a:txBody>
                  <a:tcPr marL="316610" marR="189966" marT="189966" marB="18996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ROUGE-L</a:t>
                      </a:r>
                    </a:p>
                  </a:txBody>
                  <a:tcPr marL="316610" marR="189966" marT="189966" marB="18996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BLEURT</a:t>
                      </a:r>
                    </a:p>
                  </a:txBody>
                  <a:tcPr marL="316610" marR="189966" marT="189966" marB="18996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BLEU</a:t>
                      </a:r>
                    </a:p>
                  </a:txBody>
                  <a:tcPr marL="316610" marR="189966" marT="189966" marB="18996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328925"/>
                  </a:ext>
                </a:extLst>
              </a:tr>
              <a:tr h="1009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InstructBLIP w DMMCS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62.11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20.49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28.99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11.1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346173"/>
                  </a:ext>
                </a:extLst>
              </a:tr>
              <a:tr h="682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SFT LLaVA-1.5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62.08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22.53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30.99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20.6</a:t>
                      </a:r>
                    </a:p>
                  </a:txBody>
                  <a:tcPr marL="316610" marR="164637" marT="164637" marB="1646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235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695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97ED5405-435A-6AB6-E3F8-371C401F6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AE250D11-5892-F4D8-A390-0B4646D688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F697A1C0-7BFC-EE9F-6752-4CCCAFD70947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775824D8-674A-FAE2-D5C6-2B0249A81E9F}"/>
              </a:ext>
            </a:extLst>
          </p:cNvPr>
          <p:cNvSpPr txBox="1"/>
          <p:nvPr/>
        </p:nvSpPr>
        <p:spPr>
          <a:xfrm>
            <a:off x="2990937" y="295744"/>
            <a:ext cx="7155952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Steps (2/5) - Image Embeddings</a:t>
            </a:r>
            <a:endParaRPr lang="en-US"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06F9D8-E62D-843C-D0C4-EC2297586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dirty="0"/>
              <a:t>2</a:t>
            </a:r>
            <a:r>
              <a:rPr lang="en-US" dirty="0"/>
              <a:t>5</a:t>
            </a:r>
            <a:r>
              <a:rPr lang="el-GR" dirty="0"/>
              <a:t>/40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CA89AD-5566-48E8-1B64-DE77EE1C3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71" y="2311885"/>
            <a:ext cx="11648179" cy="34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65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58210ED9-CFE7-30F1-9F10-8539F7F53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7DA97FC7-AFA9-CF7E-BE9F-F69AAC93941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CD7EEF5B-25B7-357E-2F37-A6362D4C792C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DCA41976-349B-828D-BB1A-ADC15EDC471F}"/>
              </a:ext>
            </a:extLst>
          </p:cNvPr>
          <p:cNvSpPr txBox="1"/>
          <p:nvPr/>
        </p:nvSpPr>
        <p:spPr>
          <a:xfrm>
            <a:off x="2990937" y="295744"/>
            <a:ext cx="7155952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Steps (3/5) - Image Similarity Percentage</a:t>
            </a:r>
            <a:endParaRPr lang="en-US"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71AA2-9690-37D9-F177-55018F9C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26</a:t>
            </a:fld>
            <a:r>
              <a:rPr lang="el-GR" dirty="0"/>
              <a:t>/40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B6883-5627-B489-3127-8B3E1A028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013" y="1249810"/>
            <a:ext cx="9317838" cy="560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8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59E58AB6-4FFC-3D46-EDA3-FBE99B0A2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CB993F62-30C9-97D0-E9D2-DFBEFB1B171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F25A4353-E232-D83F-90C4-F0FF40FC906F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41DAB329-8E9B-5690-94A1-0BEFCEB7B5AA}"/>
              </a:ext>
            </a:extLst>
          </p:cNvPr>
          <p:cNvSpPr txBox="1"/>
          <p:nvPr/>
        </p:nvSpPr>
        <p:spPr>
          <a:xfrm>
            <a:off x="4128940" y="45067"/>
            <a:ext cx="3925454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Step (4/5) - Llama 3.1 Instruct 8B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D06D2FD-248B-FCDF-33B4-605539CBB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821" y="1355194"/>
            <a:ext cx="11063236" cy="951307"/>
          </a:xfrm>
        </p:spPr>
        <p:txBody>
          <a:bodyPr>
            <a:noAutofit/>
          </a:bodyPr>
          <a:lstStyle/>
          <a:p>
            <a:pPr>
              <a:buSzPts val="2800"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A collection of multilingual text-to-text large language models (LLMs).</a:t>
            </a:r>
            <a:endParaRPr lang="en-US" sz="1800" dirty="0"/>
          </a:p>
          <a:p>
            <a:pPr>
              <a:buSzPts val="2800"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Initially not multimodal, with numerous experiments conducted using the encoder and LLM independently.</a:t>
            </a:r>
          </a:p>
          <a:p>
            <a:pPr>
              <a:buSzPts val="2800"/>
            </a:pP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Fine-tuned using supervised methods and reinforcement learning from human feedback (RLHF) to align with human preferences.</a:t>
            </a:r>
            <a:endParaRPr lang="en-US" sz="1800" dirty="0">
              <a:effectLst/>
            </a:endParaRP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E957ED-74F8-5A66-6B52-77DC3BD1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27</a:t>
            </a:fld>
            <a:endParaRPr lang="en-US" dirty="0"/>
          </a:p>
        </p:txBody>
      </p:sp>
      <p:pic>
        <p:nvPicPr>
          <p:cNvPr id="16" name="Content Placeholder 8">
            <a:extLst>
              <a:ext uri="{FF2B5EF4-FFF2-40B4-BE49-F238E27FC236}">
                <a16:creationId xmlns:a16="http://schemas.microsoft.com/office/drawing/2014/main" id="{2FE63B52-310C-9379-8393-F938E4698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205" y="2474706"/>
            <a:ext cx="9378462" cy="42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40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A4FD1B6D-8D49-2E9E-467B-1B0C56679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05DA8932-690C-6CD1-23DD-A4DC7A5A222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1220A483-AB27-5C4E-4893-30E685C66FB1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EBF13666-A6E6-D615-54E9-954570FFCC4F}"/>
              </a:ext>
            </a:extLst>
          </p:cNvPr>
          <p:cNvSpPr txBox="1"/>
          <p:nvPr/>
        </p:nvSpPr>
        <p:spPr>
          <a:xfrm>
            <a:off x="2990937" y="295744"/>
            <a:ext cx="7155952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Steps (5/5) – Total Neighbors</a:t>
            </a:r>
            <a:endParaRPr lang="en-US"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75568-43F7-2FB1-3119-01C455C4A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28/40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997C4-4989-4134-65FD-973536B2C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255" y="1204189"/>
            <a:ext cx="6260824" cy="533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20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D1272848-DD86-8EDD-EC72-7F32C4A2C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805B39B8-734A-EAAD-3C36-6347DFCFFB4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FB64CF1B-395F-BD2F-0EA2-54089A5D352E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9040A8FA-F0FB-5A7A-D94A-48A18CC015CC}"/>
              </a:ext>
            </a:extLst>
          </p:cNvPr>
          <p:cNvSpPr txBox="1"/>
          <p:nvPr/>
        </p:nvSpPr>
        <p:spPr>
          <a:xfrm>
            <a:off x="3103624" y="222044"/>
            <a:ext cx="5976083" cy="76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Synthesizer - Quantitative Results</a:t>
            </a:r>
            <a:endParaRPr lang="en-US" sz="2667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24D27F-6174-0E23-870B-96170437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29</a:t>
            </a:fld>
            <a:r>
              <a:rPr lang="el-GR" dirty="0"/>
              <a:t>/40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CEB84-7704-BB54-6E0F-1EC80A3D4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00" y="4106304"/>
            <a:ext cx="2262671" cy="1832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6C91DC-F4DF-631F-02B5-F47831A74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6625"/>
            <a:ext cx="12192000" cy="49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7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5D861F8C-05F7-E2FA-1483-2D9F61B1F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AD576632-02ED-07A1-D82F-A193C4E863D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9CEF157D-56B2-49F9-1B54-4AFAF046DD1A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CA004E29-3EDB-8663-09E0-2D95D37B5D83}"/>
              </a:ext>
            </a:extLst>
          </p:cNvPr>
          <p:cNvSpPr txBox="1"/>
          <p:nvPr/>
        </p:nvSpPr>
        <p:spPr>
          <a:xfrm>
            <a:off x="3806212" y="260262"/>
            <a:ext cx="4905169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Introduction (1/2)</a:t>
            </a:r>
            <a:r>
              <a:rPr lang="el" sz="2667" b="1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B3333-9A22-8E30-E722-C8603026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809" y="6278530"/>
            <a:ext cx="2743200" cy="365125"/>
          </a:xfrm>
        </p:spPr>
        <p:txBody>
          <a:bodyPr/>
          <a:lstStyle/>
          <a:p>
            <a:fld id="{73E0B901-A1D0-40B5-B026-587BCD375C18}" type="slidenum">
              <a:rPr lang="en-US" smtClean="0"/>
              <a:t>3</a:t>
            </a:fld>
            <a:r>
              <a:rPr lang="el-GR" dirty="0"/>
              <a:t>/40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09833-EB17-0136-271A-B90CAB34810C}"/>
              </a:ext>
            </a:extLst>
          </p:cNvPr>
          <p:cNvSpPr txBox="1"/>
          <p:nvPr/>
        </p:nvSpPr>
        <p:spPr>
          <a:xfrm>
            <a:off x="368667" y="1299801"/>
            <a:ext cx="53377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Task: Diagnostic Captioning</a:t>
            </a:r>
          </a:p>
        </p:txBody>
      </p:sp>
      <p:sp>
        <p:nvSpPr>
          <p:cNvPr id="8" name="Google Shape;70;p15">
            <a:extLst>
              <a:ext uri="{FF2B5EF4-FFF2-40B4-BE49-F238E27FC236}">
                <a16:creationId xmlns:a16="http://schemas.microsoft.com/office/drawing/2014/main" id="{DF0384EB-0915-CACB-B4E9-42D30D99A8E3}"/>
              </a:ext>
            </a:extLst>
          </p:cNvPr>
          <p:cNvSpPr txBox="1"/>
          <p:nvPr/>
        </p:nvSpPr>
        <p:spPr>
          <a:xfrm>
            <a:off x="373000" y="2045003"/>
            <a:ext cx="11446000" cy="106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Goal: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a medical image, generate a caption highlighting medical information about a patient </a:t>
            </a:r>
            <a:endParaRPr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7B992FC-2641-F17E-6EF5-6285E249B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8" y="3308776"/>
            <a:ext cx="3912736" cy="294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89677DD-652B-3E0C-C98F-9C8C69415CD2}"/>
              </a:ext>
            </a:extLst>
          </p:cNvPr>
          <p:cNvSpPr/>
          <p:nvPr/>
        </p:nvSpPr>
        <p:spPr>
          <a:xfrm>
            <a:off x="5219387" y="4224902"/>
            <a:ext cx="2517058" cy="87507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EEDA6-216C-4909-77FE-E6B5C02554B4}"/>
              </a:ext>
            </a:extLst>
          </p:cNvPr>
          <p:cNvSpPr txBox="1"/>
          <p:nvPr/>
        </p:nvSpPr>
        <p:spPr>
          <a:xfrm>
            <a:off x="8050575" y="4505856"/>
            <a:ext cx="3305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chest radiograph pa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9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79"/>
    </mc:Choice>
    <mc:Fallback xmlns="">
      <p:transition spd="slow" advTm="51279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74AEF846-318E-6C40-1F57-A6921A9EB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C5E0AF39-49C0-DC03-EC7F-6A55D98507F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D134C17C-9651-519D-DE8C-F3471C269EB1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A7D946B-657F-7980-2BFD-8236695E3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744868"/>
              </p:ext>
            </p:extLst>
          </p:nvPr>
        </p:nvGraphicFramePr>
        <p:xfrm>
          <a:off x="368667" y="1246625"/>
          <a:ext cx="11288260" cy="5283445"/>
        </p:xfrm>
        <a:graphic>
          <a:graphicData uri="http://schemas.openxmlformats.org/drawingml/2006/table">
            <a:tbl>
              <a:tblPr firstRow="1" bandRow="1">
                <a:noFill/>
                <a:tableStyleId>{073A0DAA-6AF3-43AB-8588-CEC1D06C72B9}</a:tableStyleId>
              </a:tblPr>
              <a:tblGrid>
                <a:gridCol w="3404106">
                  <a:extLst>
                    <a:ext uri="{9D8B030D-6E8A-4147-A177-3AD203B41FA5}">
                      <a16:colId xmlns:a16="http://schemas.microsoft.com/office/drawing/2014/main" val="2162496835"/>
                    </a:ext>
                  </a:extLst>
                </a:gridCol>
                <a:gridCol w="2151536">
                  <a:extLst>
                    <a:ext uri="{9D8B030D-6E8A-4147-A177-3AD203B41FA5}">
                      <a16:colId xmlns:a16="http://schemas.microsoft.com/office/drawing/2014/main" val="4285189630"/>
                    </a:ext>
                  </a:extLst>
                </a:gridCol>
                <a:gridCol w="2187636">
                  <a:extLst>
                    <a:ext uri="{9D8B030D-6E8A-4147-A177-3AD203B41FA5}">
                      <a16:colId xmlns:a16="http://schemas.microsoft.com/office/drawing/2014/main" val="5109939"/>
                    </a:ext>
                  </a:extLst>
                </a:gridCol>
                <a:gridCol w="1989089">
                  <a:extLst>
                    <a:ext uri="{9D8B030D-6E8A-4147-A177-3AD203B41FA5}">
                      <a16:colId xmlns:a16="http://schemas.microsoft.com/office/drawing/2014/main" val="873807264"/>
                    </a:ext>
                  </a:extLst>
                </a:gridCol>
                <a:gridCol w="1555893">
                  <a:extLst>
                    <a:ext uri="{9D8B030D-6E8A-4147-A177-3AD203B41FA5}">
                      <a16:colId xmlns:a16="http://schemas.microsoft.com/office/drawing/2014/main" val="1472339455"/>
                    </a:ext>
                  </a:extLst>
                </a:gridCol>
              </a:tblGrid>
              <a:tr h="811674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Model</a:t>
                      </a:r>
                    </a:p>
                  </a:txBody>
                  <a:tcPr marL="313867" marR="188320" marT="188320" marB="1883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BertScore</a:t>
                      </a:r>
                    </a:p>
                  </a:txBody>
                  <a:tcPr marL="313867" marR="188320" marT="188320" marB="1883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ROUGE-L</a:t>
                      </a:r>
                    </a:p>
                  </a:txBody>
                  <a:tcPr marL="313867" marR="188320" marT="188320" marB="1883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BLEURT</a:t>
                      </a:r>
                    </a:p>
                  </a:txBody>
                  <a:tcPr marL="313867" marR="188320" marT="188320" marB="1883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BLEU</a:t>
                      </a:r>
                    </a:p>
                  </a:txBody>
                  <a:tcPr marL="313867" marR="188320" marT="188320" marB="1883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328925"/>
                  </a:ext>
                </a:extLst>
              </a:tr>
              <a:tr h="6825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InstructBLIP - Baseline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61.64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19.31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27.85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10.0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206866"/>
                  </a:ext>
                </a:extLst>
              </a:tr>
              <a:tr h="6825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InstructBLIP w DMMCS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62.11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20.49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28.99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11.1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346173"/>
                  </a:ext>
                </a:extLst>
              </a:tr>
              <a:tr h="6825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LLaVA-1.5 Few Shots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59.02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20.60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28.25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17.6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95203"/>
                  </a:ext>
                </a:extLst>
              </a:tr>
              <a:tr h="992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SFT LLaVA-1.5 </a:t>
                      </a:r>
                      <a:b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 DMMCS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 61.90</a:t>
                      </a:r>
                    </a:p>
                  </a:txBody>
                  <a:tcPr marL="80352" marR="80352" marT="40176" marB="4017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21.80</a:t>
                      </a:r>
                    </a:p>
                  </a:txBody>
                  <a:tcPr marL="80352" marR="80352" marT="40176" marB="4017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29.12</a:t>
                      </a:r>
                    </a:p>
                  </a:txBody>
                  <a:tcPr marL="80352" marR="80352" marT="40176" marB="4017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20.8</a:t>
                      </a:r>
                    </a:p>
                  </a:txBody>
                  <a:tcPr marL="80352" marR="80352" marT="40176" marB="4017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076322"/>
                  </a:ext>
                </a:extLst>
              </a:tr>
              <a:tr h="6825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SFT LLaVA-1.5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62.08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22.53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30.99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20.6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235021"/>
                  </a:ext>
                </a:extLst>
              </a:tr>
              <a:tr h="748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Synthesizer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63.55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23.29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32.44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21.7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944908"/>
                  </a:ext>
                </a:extLst>
              </a:tr>
            </a:tbl>
          </a:graphicData>
        </a:graphic>
      </p:graphicFrame>
      <p:sp>
        <p:nvSpPr>
          <p:cNvPr id="2" name="Google Shape;64;p14">
            <a:extLst>
              <a:ext uri="{FF2B5EF4-FFF2-40B4-BE49-F238E27FC236}">
                <a16:creationId xmlns:a16="http://schemas.microsoft.com/office/drawing/2014/main" id="{592CCAC1-0631-1A04-FD55-028DD5D7CF81}"/>
              </a:ext>
            </a:extLst>
          </p:cNvPr>
          <p:cNvSpPr txBox="1"/>
          <p:nvPr/>
        </p:nvSpPr>
        <p:spPr>
          <a:xfrm>
            <a:off x="3103624" y="222044"/>
            <a:ext cx="5976083" cy="76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Synthesizer - Experimental Results</a:t>
            </a:r>
            <a:endParaRPr lang="en-US" sz="2667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92069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022CAD53-CBD9-54A9-1FCC-A1730741B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D6E5617E-503A-5A8C-BC3B-2E7074871D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4332E58D-48BA-0303-15E5-90E2D534B064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44EC8D15-BC20-8ED3-6503-015A2034F0F3}"/>
              </a:ext>
            </a:extLst>
          </p:cNvPr>
          <p:cNvSpPr txBox="1"/>
          <p:nvPr/>
        </p:nvSpPr>
        <p:spPr>
          <a:xfrm>
            <a:off x="5153233" y="297433"/>
            <a:ext cx="15096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l" sz="2800" b="1" dirty="0">
                <a:solidFill>
                  <a:schemeClr val="dk1"/>
                </a:solidFill>
                <a:highlight>
                  <a:schemeClr val="lt1"/>
                </a:highlight>
              </a:rPr>
              <a:t>Outline</a:t>
            </a:r>
            <a:r>
              <a:rPr lang="el" sz="2667" b="1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D1F5EA5E-EAFF-99D1-0500-39E9AD3A231D}"/>
              </a:ext>
            </a:extLst>
          </p:cNvPr>
          <p:cNvSpPr txBox="1"/>
          <p:nvPr/>
        </p:nvSpPr>
        <p:spPr>
          <a:xfrm>
            <a:off x="662400" y="1200000"/>
            <a:ext cx="10632800" cy="5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rgbClr val="820303"/>
              </a:buClr>
              <a:buSzPts val="1600"/>
              <a:buAutoNum type="arabicPeriod"/>
            </a:pPr>
            <a:r>
              <a:rPr lang="el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Introduction</a:t>
            </a:r>
            <a:endParaRPr sz="2133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609585" indent="-440256">
              <a:lnSpc>
                <a:spcPct val="115000"/>
              </a:lnSpc>
              <a:buClr>
                <a:schemeClr val="dk2"/>
              </a:buClr>
              <a:buSzPts val="1600"/>
              <a:buFontTx/>
              <a:buAutoNum type="arabi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Dataset &amp; Evaluation Metrics</a:t>
            </a:r>
            <a:endParaRPr sz="2133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609585" indent="-440256">
              <a:lnSpc>
                <a:spcPct val="115000"/>
              </a:lnSpc>
              <a:buClr>
                <a:schemeClr val="dk2"/>
              </a:buClr>
              <a:buSzPts val="1600"/>
              <a:buAutoNum type="arabicPeriod"/>
            </a:pPr>
            <a:r>
              <a:rPr lang="el" sz="2133" b="1" dirty="0">
                <a:solidFill>
                  <a:srgbClr val="C00000"/>
                </a:solidFill>
              </a:rPr>
              <a:t>Methods</a:t>
            </a:r>
            <a:endParaRPr sz="2133" b="1" dirty="0">
              <a:solidFill>
                <a:srgbClr val="C00000"/>
              </a:solidFill>
            </a:endParaRPr>
          </a:p>
          <a:p>
            <a:pPr marL="1219170" lvl="1" indent="-440256">
              <a:lnSpc>
                <a:spcPct val="115000"/>
              </a:lnSpc>
              <a:buClr>
                <a:schemeClr val="dk2"/>
              </a:buClr>
              <a:buSzPts val="1600"/>
              <a:buAutoNum type="alpha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Supervised Fine Tuning and Few Shot Examples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Instruction Tuning 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InstructBLIP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LLaVA-1.5</a:t>
            </a:r>
          </a:p>
          <a:p>
            <a:pPr marL="1219170" lvl="1" indent="-440256">
              <a:lnSpc>
                <a:spcPct val="115000"/>
              </a:lnSpc>
              <a:buClr>
                <a:schemeClr val="dk2"/>
              </a:buClr>
              <a:buSzPts val="1600"/>
              <a:buAutoNum type="alpha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Synthesizer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Embeddings Model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Neighbors Retrieval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Llama 3.1</a:t>
            </a:r>
          </a:p>
          <a:p>
            <a:pPr marL="1219170" lvl="1" indent="-440256">
              <a:lnSpc>
                <a:spcPct val="115000"/>
              </a:lnSpc>
              <a:buClr>
                <a:schemeClr val="dk2"/>
              </a:buClr>
              <a:buSzPts val="1600"/>
              <a:buAutoNum type="alphaLcPeriod"/>
            </a:pPr>
            <a:r>
              <a:rPr lang="en-US" sz="2133" b="1" dirty="0">
                <a:solidFill>
                  <a:srgbClr val="C00000"/>
                </a:solidFill>
              </a:rPr>
              <a:t>Ensembling</a:t>
            </a:r>
            <a:endParaRPr lang="en-US" sz="2133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LM - Fuser</a:t>
            </a:r>
          </a:p>
          <a:p>
            <a:pPr marL="609585" indent="-440256">
              <a:lnSpc>
                <a:spcPct val="115000"/>
              </a:lnSpc>
              <a:buClr>
                <a:schemeClr val="dk2"/>
              </a:buClr>
              <a:buSzPts val="1600"/>
              <a:buAutoNum type="arabicPeriod"/>
            </a:pPr>
            <a:r>
              <a:rPr lang="el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Conclusion &amp; Future Work</a:t>
            </a:r>
            <a:endParaRPr sz="2133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E55228-3003-973B-0CA6-73E6BEEC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31</a:t>
            </a:fld>
            <a:r>
              <a:rPr lang="el-GR" dirty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97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C33CF8E8-DB75-7AF3-CF16-F6F43DCB3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E8E16F65-15F2-EDE8-51F7-C78A1766D44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0A6F21AF-1C3E-491E-2AD6-01C00EDE36F1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FF108F44-372D-6185-7C87-7F0B37DAE6CA}"/>
              </a:ext>
            </a:extLst>
          </p:cNvPr>
          <p:cNvSpPr txBox="1"/>
          <p:nvPr/>
        </p:nvSpPr>
        <p:spPr>
          <a:xfrm>
            <a:off x="5349175" y="243677"/>
            <a:ext cx="2227282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LM-Fuser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168106-AA42-0F90-EEF5-6D1AE46C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32</a:t>
            </a:fld>
            <a:r>
              <a:rPr lang="el-GR" dirty="0"/>
              <a:t>/40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8D685-8631-5335-4069-B90316758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434" y="1216647"/>
            <a:ext cx="5384385" cy="557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33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913F1270-16A8-E25B-C9EA-2FF5872AD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85E691D6-B2ED-E974-2452-643AE151B5A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377864EC-049F-461B-9D23-77726080CBD3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D7D7EE3A-DF25-4C37-1A36-A72A18CFE59F}"/>
              </a:ext>
            </a:extLst>
          </p:cNvPr>
          <p:cNvSpPr txBox="1"/>
          <p:nvPr/>
        </p:nvSpPr>
        <p:spPr>
          <a:xfrm>
            <a:off x="2663688" y="243677"/>
            <a:ext cx="6529474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LM-Fuser – Training Process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FC41D9-D5E6-42E5-933F-E4F4CDFB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6675"/>
            <a:ext cx="2743200" cy="365125"/>
          </a:xfrm>
        </p:spPr>
        <p:txBody>
          <a:bodyPr/>
          <a:lstStyle/>
          <a:p>
            <a:fld id="{73E0B901-A1D0-40B5-B026-587BCD375C18}" type="slidenum">
              <a:rPr lang="en-US" smtClean="0"/>
              <a:t>33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26F52B-70AD-3151-1B01-EFDC38326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616" y="1369867"/>
            <a:ext cx="5845469" cy="5244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DCEEE5-5E2B-2BF8-6717-62996A235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34" y="2371577"/>
            <a:ext cx="5678919" cy="272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62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594280C7-2A84-D516-319D-2F1EFBE2E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C3CC10FB-EB00-BC54-C4B5-049CA5D26DA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4CEFC2A6-712A-8157-01B9-6685AC699ECF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DECA07A8-3771-5397-763B-DCF58E090BE8}"/>
              </a:ext>
            </a:extLst>
          </p:cNvPr>
          <p:cNvSpPr txBox="1"/>
          <p:nvPr/>
        </p:nvSpPr>
        <p:spPr>
          <a:xfrm>
            <a:off x="2663688" y="243677"/>
            <a:ext cx="6529474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LM-Fuser – Validation Set Results  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DFAE83-4F4B-D3CE-940A-4BFA2CB1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6675"/>
            <a:ext cx="2743200" cy="365125"/>
          </a:xfrm>
        </p:spPr>
        <p:txBody>
          <a:bodyPr/>
          <a:lstStyle/>
          <a:p>
            <a:fld id="{73E0B901-A1D0-40B5-B026-587BCD375C18}" type="slidenum">
              <a:rPr lang="en-US" smtClean="0"/>
              <a:t>34</a:t>
            </a:fld>
            <a:r>
              <a:rPr lang="el-GR" dirty="0"/>
              <a:t>/40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81C82-FE88-3DFD-F9D0-E2CD8DE64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045" y="1719471"/>
            <a:ext cx="8598759" cy="41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07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E26FC00C-0E78-1D75-09CB-A5BD15671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9D9DB073-C15E-5E4A-D05C-DEE57198454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01D4D4E4-BF91-E2BF-1989-9B9F20BDCDDC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691E2C1D-2214-8910-9AE9-E851A1A72274}"/>
              </a:ext>
            </a:extLst>
          </p:cNvPr>
          <p:cNvSpPr txBox="1"/>
          <p:nvPr/>
        </p:nvSpPr>
        <p:spPr>
          <a:xfrm>
            <a:off x="2743200" y="275838"/>
            <a:ext cx="6530591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LM-Fuser - Experimental Results </a:t>
            </a:r>
            <a:endParaRPr lang="en-US"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B03B44-78F8-F7BC-5DC7-5029937EC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401490"/>
              </p:ext>
            </p:extLst>
          </p:nvPr>
        </p:nvGraphicFramePr>
        <p:xfrm>
          <a:off x="740460" y="1103267"/>
          <a:ext cx="10711080" cy="5721191"/>
        </p:xfrm>
        <a:graphic>
          <a:graphicData uri="http://schemas.openxmlformats.org/drawingml/2006/table">
            <a:tbl>
              <a:tblPr firstRow="1" bandRow="1">
                <a:noFill/>
                <a:tableStyleId>{073A0DAA-6AF3-43AB-8588-CEC1D06C72B9}</a:tableStyleId>
              </a:tblPr>
              <a:tblGrid>
                <a:gridCol w="3230051">
                  <a:extLst>
                    <a:ext uri="{9D8B030D-6E8A-4147-A177-3AD203B41FA5}">
                      <a16:colId xmlns:a16="http://schemas.microsoft.com/office/drawing/2014/main" val="2162496835"/>
                    </a:ext>
                  </a:extLst>
                </a:gridCol>
                <a:gridCol w="2041526">
                  <a:extLst>
                    <a:ext uri="{9D8B030D-6E8A-4147-A177-3AD203B41FA5}">
                      <a16:colId xmlns:a16="http://schemas.microsoft.com/office/drawing/2014/main" val="4285189630"/>
                    </a:ext>
                  </a:extLst>
                </a:gridCol>
                <a:gridCol w="2075779">
                  <a:extLst>
                    <a:ext uri="{9D8B030D-6E8A-4147-A177-3AD203B41FA5}">
                      <a16:colId xmlns:a16="http://schemas.microsoft.com/office/drawing/2014/main" val="5109939"/>
                    </a:ext>
                  </a:extLst>
                </a:gridCol>
                <a:gridCol w="1887385">
                  <a:extLst>
                    <a:ext uri="{9D8B030D-6E8A-4147-A177-3AD203B41FA5}">
                      <a16:colId xmlns:a16="http://schemas.microsoft.com/office/drawing/2014/main" val="873807264"/>
                    </a:ext>
                  </a:extLst>
                </a:gridCol>
                <a:gridCol w="1476339">
                  <a:extLst>
                    <a:ext uri="{9D8B030D-6E8A-4147-A177-3AD203B41FA5}">
                      <a16:colId xmlns:a16="http://schemas.microsoft.com/office/drawing/2014/main" val="1472339455"/>
                    </a:ext>
                  </a:extLst>
                </a:gridCol>
              </a:tblGrid>
              <a:tr h="1061363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Model</a:t>
                      </a:r>
                    </a:p>
                  </a:txBody>
                  <a:tcPr marL="313867" marR="188320" marT="188320" marB="1883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BertScore</a:t>
                      </a:r>
                    </a:p>
                  </a:txBody>
                  <a:tcPr marL="313867" marR="188320" marT="188320" marB="1883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ROUGE-L</a:t>
                      </a:r>
                    </a:p>
                  </a:txBody>
                  <a:tcPr marL="313867" marR="188320" marT="188320" marB="1883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BLEURT</a:t>
                      </a:r>
                    </a:p>
                  </a:txBody>
                  <a:tcPr marL="313867" marR="188320" marT="188320" marB="1883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BLEU</a:t>
                      </a:r>
                    </a:p>
                  </a:txBody>
                  <a:tcPr marL="313867" marR="188320" marT="188320" marB="1883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328925"/>
                  </a:ext>
                </a:extLst>
              </a:tr>
              <a:tr h="6065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InstructBLIP - Baseline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61.64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19.31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27.85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10.0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206866"/>
                  </a:ext>
                </a:extLst>
              </a:tr>
              <a:tr h="6065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InstructBLIP w DMMCS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62.11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20.49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28.99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11.1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346173"/>
                  </a:ext>
                </a:extLst>
              </a:tr>
              <a:tr h="6065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LLaVA-1.5 Few Shots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59.02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20.60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28.25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17.6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95203"/>
                  </a:ext>
                </a:extLst>
              </a:tr>
              <a:tr h="8724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SFT LLaVA-1.5 w DMMCS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61.90</a:t>
                      </a:r>
                    </a:p>
                  </a:txBody>
                  <a:tcPr marL="80352" marR="80352" marT="40176" marB="4017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21.80</a:t>
                      </a:r>
                    </a:p>
                  </a:txBody>
                  <a:tcPr marL="80352" marR="80352" marT="40176" marB="4017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29.12</a:t>
                      </a:r>
                    </a:p>
                  </a:txBody>
                  <a:tcPr marL="80352" marR="80352" marT="40176" marB="4017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20.8</a:t>
                      </a:r>
                    </a:p>
                  </a:txBody>
                  <a:tcPr marL="80352" marR="80352" marT="40176" marB="4017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076322"/>
                  </a:ext>
                </a:extLst>
              </a:tr>
              <a:tr h="6065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SFT LLaVA-1.5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62.08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22.53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30.99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20.6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235021"/>
                  </a:ext>
                </a:extLst>
              </a:tr>
              <a:tr h="6065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Synthesizer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63.55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23.29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32.44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21.7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944908"/>
                  </a:ext>
                </a:extLst>
              </a:tr>
              <a:tr h="6065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LM-Fuser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64.27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24.40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31.99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20.4</a:t>
                      </a:r>
                    </a:p>
                  </a:txBody>
                  <a:tcPr marL="313867" marR="163211" marT="163211" marB="1632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572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400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4429DF71-2FE0-006B-1DE3-04CA597D2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4D7CCCB8-60B5-66A9-0A5E-C92957004BF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6C105252-48C8-A1FE-0B73-057CD9DB361E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0CA9E2F1-C2BB-3E0F-E7F8-4071711B8F3D}"/>
              </a:ext>
            </a:extLst>
          </p:cNvPr>
          <p:cNvSpPr txBox="1"/>
          <p:nvPr/>
        </p:nvSpPr>
        <p:spPr>
          <a:xfrm>
            <a:off x="3567164" y="331774"/>
            <a:ext cx="5545853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LM-Fuser - Quantitative Results</a:t>
            </a:r>
            <a:endParaRPr lang="en-US"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4C4180-89B0-BD15-F5D0-36615840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36</a:t>
            </a:fld>
            <a:r>
              <a:rPr lang="el-GR" dirty="0"/>
              <a:t>/40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FC4AC4-C440-5052-579F-F941738DD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28" y="1499823"/>
            <a:ext cx="4254910" cy="4254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910A5-D9E2-6E64-6ACB-7A3827D99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325" y="1499823"/>
            <a:ext cx="6078475" cy="410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30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9DC3D1F2-BA74-C3A7-664F-FB0254DC0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E790B522-797D-3433-17DE-14544E14289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A096D769-F93F-AA27-4D24-4CE17CB947B6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74690BBE-C052-C728-FFD0-BBE877252DB9}"/>
              </a:ext>
            </a:extLst>
          </p:cNvPr>
          <p:cNvSpPr txBox="1"/>
          <p:nvPr/>
        </p:nvSpPr>
        <p:spPr>
          <a:xfrm>
            <a:off x="5153233" y="297433"/>
            <a:ext cx="15096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l" sz="2800" b="1" dirty="0">
                <a:solidFill>
                  <a:schemeClr val="dk1"/>
                </a:solidFill>
                <a:highlight>
                  <a:schemeClr val="lt1"/>
                </a:highlight>
              </a:rPr>
              <a:t>Outline</a:t>
            </a:r>
            <a:r>
              <a:rPr lang="el" sz="2667" b="1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55EA05-9E0D-0C46-2416-1F958790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38</a:t>
            </a:r>
            <a:r>
              <a:rPr lang="el-GR" dirty="0"/>
              <a:t>/40</a:t>
            </a:r>
            <a:endParaRPr lang="en-US" dirty="0"/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690A2E53-C7F6-B69D-B048-5CE0AA1C98DC}"/>
              </a:ext>
            </a:extLst>
          </p:cNvPr>
          <p:cNvSpPr txBox="1"/>
          <p:nvPr/>
        </p:nvSpPr>
        <p:spPr>
          <a:xfrm>
            <a:off x="662400" y="1200000"/>
            <a:ext cx="10187737" cy="5407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rgbClr val="820303"/>
              </a:buClr>
              <a:buSzPts val="1600"/>
              <a:buAutoNum type="arabicPeriod"/>
            </a:pPr>
            <a:r>
              <a:rPr lang="el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Introduction</a:t>
            </a:r>
            <a:endParaRPr sz="2133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609585" indent="-440256">
              <a:lnSpc>
                <a:spcPct val="115000"/>
              </a:lnSpc>
              <a:buClr>
                <a:schemeClr val="dk2"/>
              </a:buClr>
              <a:buSzPts val="1600"/>
              <a:buFontTx/>
              <a:buAutoNum type="arabi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Dataset &amp; Evaluation Metrics</a:t>
            </a:r>
            <a:endParaRPr sz="2133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609585" indent="-440256">
              <a:lnSpc>
                <a:spcPct val="115000"/>
              </a:lnSpc>
              <a:buClr>
                <a:schemeClr val="dk2"/>
              </a:buClr>
              <a:buSzPts val="1600"/>
              <a:buAutoNum type="arabicPeriod"/>
            </a:pPr>
            <a:r>
              <a:rPr lang="el" sz="2133" b="1" dirty="0">
                <a:solidFill>
                  <a:srgbClr val="C00000"/>
                </a:solidFill>
              </a:rPr>
              <a:t>Methods</a:t>
            </a:r>
            <a:endParaRPr sz="2133" b="1" dirty="0">
              <a:solidFill>
                <a:srgbClr val="C00000"/>
              </a:solidFill>
            </a:endParaRPr>
          </a:p>
          <a:p>
            <a:pPr marL="1219170" lvl="1" indent="-440256">
              <a:lnSpc>
                <a:spcPct val="115000"/>
              </a:lnSpc>
              <a:buClr>
                <a:schemeClr val="dk2"/>
              </a:buClr>
              <a:buSzPts val="1600"/>
              <a:buAutoNum type="alpha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Supervised Fine Tuning and Few Shot Examples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Instruction Tuning 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InstructBLIP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LLaVA-1.5</a:t>
            </a:r>
          </a:p>
          <a:p>
            <a:pPr marL="1219170" lvl="1" indent="-440256">
              <a:lnSpc>
                <a:spcPct val="115000"/>
              </a:lnSpc>
              <a:buClr>
                <a:schemeClr val="dk2"/>
              </a:buClr>
              <a:buSzPts val="1600"/>
              <a:buAutoNum type="alpha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Synthesizer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Embeddings Model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Neighbors Retrieval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Llama 3.1</a:t>
            </a:r>
          </a:p>
          <a:p>
            <a:pPr marL="1219170" lvl="1" indent="-440256">
              <a:lnSpc>
                <a:spcPct val="115000"/>
              </a:lnSpc>
              <a:buClr>
                <a:schemeClr val="dk2"/>
              </a:buClr>
              <a:buSzPts val="1600"/>
              <a:buAutoNum type="alphaLcPeriod"/>
            </a:pPr>
            <a:r>
              <a:rPr lang="en-US" sz="2133" b="1" dirty="0">
                <a:solidFill>
                  <a:schemeClr val="accent1">
                    <a:lumMod val="50000"/>
                  </a:schemeClr>
                </a:solidFill>
              </a:rPr>
              <a:t>Ensembling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LM - Fuser</a:t>
            </a:r>
          </a:p>
          <a:p>
            <a:pPr marL="609585" indent="-440256">
              <a:lnSpc>
                <a:spcPct val="115000"/>
              </a:lnSpc>
              <a:buClr>
                <a:schemeClr val="dk2"/>
              </a:buClr>
              <a:buSzPts val="1600"/>
              <a:buAutoNum type="arabicPeriod"/>
            </a:pPr>
            <a:r>
              <a:rPr lang="el" sz="2133" b="1" dirty="0">
                <a:solidFill>
                  <a:srgbClr val="C00000"/>
                </a:solidFill>
              </a:rPr>
              <a:t>Conclusion &amp; Future Work</a:t>
            </a:r>
            <a:endParaRPr sz="2133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56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33D40D6F-EB58-EB37-847B-E872D1733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47951024-83EB-FFCC-9193-F0F54F4C87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3A45C6AB-E3E2-D47A-5CDF-5254370E9AD6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5AC7D8F9-2EDD-5D2C-FC61-1251821D0EA8}"/>
              </a:ext>
            </a:extLst>
          </p:cNvPr>
          <p:cNvSpPr txBox="1"/>
          <p:nvPr/>
        </p:nvSpPr>
        <p:spPr>
          <a:xfrm>
            <a:off x="2971354" y="266828"/>
            <a:ext cx="6845936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Conclusion &amp; Future Work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B850F-53B4-D816-10BC-7986F4D19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878" y="1403395"/>
            <a:ext cx="10515600" cy="4351338"/>
          </a:xfrm>
        </p:spPr>
        <p:txBody>
          <a:bodyPr>
            <a:noAutofit/>
          </a:bodyPr>
          <a:lstStyle/>
          <a:p>
            <a:r>
              <a:rPr lang="en-US" sz="2000" dirty="0"/>
              <a:t>Multimodal Large Language Models (MLLMs) were fine-tuned using quantization to enhance hardware efficiency and employed few-shot learning, demonstrating their ability to effectively extract critical details from image inputs.</a:t>
            </a:r>
          </a:p>
          <a:p>
            <a:r>
              <a:rPr lang="en-US" sz="2000" dirty="0"/>
              <a:t>Similar images (e.g., based on modality or organ) can improve caption quality.</a:t>
            </a:r>
          </a:p>
          <a:p>
            <a:r>
              <a:rPr lang="en-US" sz="2000" dirty="0"/>
              <a:t>Integrate captions generated by multiple MLLMs produces more concise. </a:t>
            </a:r>
          </a:p>
          <a:p>
            <a:r>
              <a:rPr lang="en-US" sz="2000" dirty="0"/>
              <a:t>Hallucinations still a challenge.</a:t>
            </a:r>
          </a:p>
          <a:p>
            <a:r>
              <a:rPr lang="en-US" sz="2000" dirty="0"/>
              <a:t>However, still far from gold caption accuracy.</a:t>
            </a:r>
          </a:p>
          <a:p>
            <a:r>
              <a:rPr lang="en-US" sz="2000" dirty="0"/>
              <a:t>Future Work:</a:t>
            </a:r>
            <a:br>
              <a:rPr lang="en-US" sz="2000" dirty="0"/>
            </a:b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Collaborate with clinicians to enhance evaluation metrics, identify impactful prompts, and refine the model using techniques like RLHF to embed their expertise.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Manage the generation process to ensure precise control and meaningful influence over the model's outputs.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Investigate the effect of weight averaging and ranking in the LM-Fuser.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770F8C-7614-07DE-3C99-36CA884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39</a:t>
            </a:r>
            <a:r>
              <a:rPr lang="el-GR" dirty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71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5068A2-358A-896B-BB00-87AD7208F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57037"/>
            <a:ext cx="10905066" cy="41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6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/>
        </p:nvSpPr>
        <p:spPr>
          <a:xfrm>
            <a:off x="3735400" y="289533"/>
            <a:ext cx="47212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highlight>
                  <a:schemeClr val="lt1"/>
                </a:highlight>
              </a:rPr>
              <a:t>Introduction (2/2) </a:t>
            </a:r>
            <a:endParaRPr lang="en-US" sz="24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870860" cy="8708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6"/>
          <p:cNvCxnSpPr/>
          <p:nvPr/>
        </p:nvCxnSpPr>
        <p:spPr>
          <a:xfrm>
            <a:off x="645400" y="1017653"/>
            <a:ext cx="11169200" cy="6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2ECC36-7D50-C9E5-916D-78E8FF2B2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13" y="1253331"/>
            <a:ext cx="10822858" cy="2169669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Methods: Aiming to Assist, </a:t>
            </a:r>
            <a:r>
              <a:rPr lang="en-US" sz="25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Replace 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 Professionals</a:t>
            </a: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Experienced Clinicians</a:t>
            </a:r>
          </a:p>
          <a:p>
            <a:pPr lvl="1"/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Enhancing efficiency and helping manage more patients in less time.</a:t>
            </a: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 Experienced Clinicians</a:t>
            </a:r>
          </a:p>
          <a:p>
            <a:pPr lvl="1"/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Reducing the likelihood of errors and providing support in decision-making.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1D2F013-CB52-012B-D0F5-2244599E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4</a:t>
            </a:fld>
            <a:r>
              <a:rPr lang="el-GR" dirty="0"/>
              <a:t>/40</a:t>
            </a:r>
            <a:endParaRPr lang="en-US" dirty="0"/>
          </a:p>
        </p:txBody>
      </p:sp>
      <p:pic>
        <p:nvPicPr>
          <p:cNvPr id="17" name="Picture 16" descr="A clipboard with a red cross and a black arrow&#10;&#10;Description automatically generated">
            <a:extLst>
              <a:ext uri="{FF2B5EF4-FFF2-40B4-BE49-F238E27FC236}">
                <a16:creationId xmlns:a16="http://schemas.microsoft.com/office/drawing/2014/main" id="{B36FB7AB-AF5A-A1CD-B103-B941E5A48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65" y="3331542"/>
            <a:ext cx="9710321" cy="3389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5"/>
    </mc:Choice>
    <mc:Fallback xmlns="">
      <p:transition spd="slow" advTm="379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C8696128-404F-508D-ACCF-9C5544C8E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9D8DC9AA-5D43-A4D3-7BCF-F6320436947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1E3C1ECE-6365-7B56-D0F7-84F6DDD1B222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1C961E38-C038-1CB4-C81E-980C3FE12C13}"/>
              </a:ext>
            </a:extLst>
          </p:cNvPr>
          <p:cNvSpPr txBox="1"/>
          <p:nvPr/>
        </p:nvSpPr>
        <p:spPr>
          <a:xfrm>
            <a:off x="5153233" y="297433"/>
            <a:ext cx="15096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l" sz="2800" b="1" dirty="0">
                <a:solidFill>
                  <a:schemeClr val="dk1"/>
                </a:solidFill>
                <a:highlight>
                  <a:schemeClr val="lt1"/>
                </a:highlight>
              </a:rPr>
              <a:t>Outline</a:t>
            </a:r>
            <a:r>
              <a:rPr lang="el" sz="2667" b="1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F95A460E-C4AE-9620-B69E-94C870E25086}"/>
              </a:ext>
            </a:extLst>
          </p:cNvPr>
          <p:cNvSpPr txBox="1"/>
          <p:nvPr/>
        </p:nvSpPr>
        <p:spPr>
          <a:xfrm>
            <a:off x="662400" y="1200000"/>
            <a:ext cx="10632800" cy="5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rgbClr val="820303"/>
              </a:buClr>
              <a:buSzPts val="1600"/>
              <a:buAutoNum type="arabicPeriod"/>
            </a:pPr>
            <a:r>
              <a:rPr lang="el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Introduction</a:t>
            </a:r>
            <a:endParaRPr sz="2133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609585" indent="-440256">
              <a:lnSpc>
                <a:spcPct val="115000"/>
              </a:lnSpc>
              <a:buClr>
                <a:schemeClr val="dk2"/>
              </a:buClr>
              <a:buSzPts val="1600"/>
              <a:buFontTx/>
              <a:buAutoNum type="arabicPeriod"/>
            </a:pPr>
            <a:r>
              <a:rPr lang="en-US" sz="2133" b="1" dirty="0">
                <a:solidFill>
                  <a:srgbClr val="C00000"/>
                </a:solidFill>
              </a:rPr>
              <a:t>Dataset &amp; Evaluation Metrics</a:t>
            </a:r>
            <a:endParaRPr sz="2133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609585" indent="-440256">
              <a:lnSpc>
                <a:spcPct val="115000"/>
              </a:lnSpc>
              <a:buClr>
                <a:schemeClr val="dk2"/>
              </a:buClr>
              <a:buSzPts val="1600"/>
              <a:buAutoNum type="arabicPeriod"/>
            </a:pPr>
            <a:r>
              <a:rPr lang="el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Methods</a:t>
            </a:r>
            <a:endParaRPr sz="2133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1219170" lvl="1" indent="-440256">
              <a:lnSpc>
                <a:spcPct val="115000"/>
              </a:lnSpc>
              <a:buClr>
                <a:schemeClr val="dk2"/>
              </a:buClr>
              <a:buSzPts val="1600"/>
              <a:buAutoNum type="alpha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Supervised Fine Tuning and Few Shot Examples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Instruction Tuning 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InstructBLIP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LLaVA-1.5</a:t>
            </a:r>
          </a:p>
          <a:p>
            <a:pPr marL="1219170" lvl="1" indent="-440256">
              <a:lnSpc>
                <a:spcPct val="115000"/>
              </a:lnSpc>
              <a:buClr>
                <a:schemeClr val="dk2"/>
              </a:buClr>
              <a:buSzPts val="1600"/>
              <a:buAutoNum type="alpha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Synthesizer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Embeddings Model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Neighbors Retrieval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Llama 3.1</a:t>
            </a:r>
          </a:p>
          <a:p>
            <a:pPr marL="1219170" lvl="1" indent="-440256">
              <a:lnSpc>
                <a:spcPct val="115000"/>
              </a:lnSpc>
              <a:buClr>
                <a:schemeClr val="dk2"/>
              </a:buClr>
              <a:buSzPts val="1600"/>
              <a:buAutoNum type="alpha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Ensembling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LM - Fuser</a:t>
            </a:r>
          </a:p>
          <a:p>
            <a:pPr marL="609585" indent="-440256">
              <a:lnSpc>
                <a:spcPct val="115000"/>
              </a:lnSpc>
              <a:buClr>
                <a:schemeClr val="dk2"/>
              </a:buClr>
              <a:buSzPts val="1600"/>
              <a:buAutoNum type="arabicPeriod"/>
            </a:pPr>
            <a:r>
              <a:rPr lang="el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Conclusion &amp; Future Work</a:t>
            </a:r>
            <a:endParaRPr sz="2133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769DB2-9452-93C3-9EF4-EC86617B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0939" y="6391837"/>
            <a:ext cx="2743200" cy="365125"/>
          </a:xfrm>
        </p:spPr>
        <p:txBody>
          <a:bodyPr/>
          <a:lstStyle/>
          <a:p>
            <a:fld id="{73E0B901-A1D0-40B5-B026-587BCD375C18}" type="slidenum">
              <a:rPr lang="en-US" smtClean="0"/>
              <a:t>5</a:t>
            </a:fld>
            <a:r>
              <a:rPr lang="el-GR" dirty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7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7"/>
    </mc:Choice>
    <mc:Fallback xmlns="">
      <p:transition spd="slow" advTm="132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8"/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" name="Google Shape;121;p18"/>
          <p:cNvSpPr txBox="1"/>
          <p:nvPr/>
        </p:nvSpPr>
        <p:spPr>
          <a:xfrm>
            <a:off x="4622242" y="342933"/>
            <a:ext cx="2159958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l" sz="2800" b="1" dirty="0">
                <a:solidFill>
                  <a:schemeClr val="dk1"/>
                </a:solidFill>
                <a:highlight>
                  <a:schemeClr val="lt1"/>
                </a:highlight>
              </a:rPr>
              <a:t>Dataset</a:t>
            </a:r>
            <a:endParaRPr sz="2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53FF2-F091-F99F-7DBE-98CEC2ADD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84" y="1724031"/>
            <a:ext cx="6663813" cy="4997444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ImageCLEF is an annual campaign focused on promoting AI advancements in the biomedical domain.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 Detection and Caption Prediction sub-tasks.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Concept Detection, 4</a:t>
            </a:r>
            <a:r>
              <a:rPr 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Caption Prediction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ImageCLEFmedical 2024 dataset was utilized throughout this thesis, comprising 80,080 medical images (e.g., X-rays, MRIs, CT scans, etc.).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image is associated with a diagnostic caption.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image is also associated with one or more biomedical concept (tag)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data was split into training (70%), validation (15%) and development (15%) sets.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official test set was also released consisting of 1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7,237</a:t>
            </a:r>
            <a:r>
              <a:rPr lang="e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images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400050">
              <a:buFont typeface="+mj-lt"/>
              <a:buAutoNum type="romanL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984EF-568B-486D-2616-D47BE758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6</a:t>
            </a:fld>
            <a:r>
              <a:rPr lang="el-GR" dirty="0"/>
              <a:t>/40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463E40-3703-9E50-BF60-D7E7C1538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671" y="1199893"/>
            <a:ext cx="4130131" cy="5156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0"/>
    </mc:Choice>
    <mc:Fallback xmlns="">
      <p:transition spd="slow" advTm="61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94127E8F-3AB8-026D-6D23-7AE1AD7F2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>
            <a:extLst>
              <a:ext uri="{FF2B5EF4-FFF2-40B4-BE49-F238E27FC236}">
                <a16:creationId xmlns:a16="http://schemas.microsoft.com/office/drawing/2014/main" id="{BB95E452-46A0-176B-3BB4-9DC7EE43822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8">
            <a:extLst>
              <a:ext uri="{FF2B5EF4-FFF2-40B4-BE49-F238E27FC236}">
                <a16:creationId xmlns:a16="http://schemas.microsoft.com/office/drawing/2014/main" id="{33825086-5FF4-45D4-C438-FF11AE263E73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" name="Google Shape;121;p18">
            <a:extLst>
              <a:ext uri="{FF2B5EF4-FFF2-40B4-BE49-F238E27FC236}">
                <a16:creationId xmlns:a16="http://schemas.microsoft.com/office/drawing/2014/main" id="{C734826F-E477-4262-5D81-33E1B9A2DB78}"/>
              </a:ext>
            </a:extLst>
          </p:cNvPr>
          <p:cNvSpPr txBox="1"/>
          <p:nvPr/>
        </p:nvSpPr>
        <p:spPr>
          <a:xfrm>
            <a:off x="4168877" y="356746"/>
            <a:ext cx="3677265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Metrics </a:t>
            </a:r>
            <a:endParaRPr sz="2400" dirty="0">
              <a:solidFill>
                <a:schemeClr val="dk1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3" name="Content Placeholder 2">
            <a:extLst>
              <a:ext uri="{FF2B5EF4-FFF2-40B4-BE49-F238E27FC236}">
                <a16:creationId xmlns:a16="http://schemas.microsoft.com/office/drawing/2014/main" id="{5103714C-FC0C-F8E4-8477-817766A408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3405" y="1302188"/>
          <a:ext cx="11790775" cy="2322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450C4-7FA8-521F-4272-C5BFC401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fld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/40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25D253-A773-3D81-67B1-B09D912513D2}"/>
              </a:ext>
            </a:extLst>
          </p:cNvPr>
          <p:cNvSpPr/>
          <p:nvPr/>
        </p:nvSpPr>
        <p:spPr>
          <a:xfrm>
            <a:off x="977344" y="4893915"/>
            <a:ext cx="4493341" cy="128802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measure the lexical overlap between the generated sequence and the ground truth sequence.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329747-B2B9-D1D1-5B3C-BA01FFAA2745}"/>
              </a:ext>
            </a:extLst>
          </p:cNvPr>
          <p:cNvCxnSpPr>
            <a:cxnSpLocks/>
          </p:cNvCxnSpPr>
          <p:nvPr/>
        </p:nvCxnSpPr>
        <p:spPr>
          <a:xfrm flipH="1" flipV="1">
            <a:off x="2172929" y="3283974"/>
            <a:ext cx="698090" cy="1455174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D20870-F392-A456-389F-82FC752C1DD4}"/>
              </a:ext>
            </a:extLst>
          </p:cNvPr>
          <p:cNvCxnSpPr>
            <a:cxnSpLocks/>
          </p:cNvCxnSpPr>
          <p:nvPr/>
        </p:nvCxnSpPr>
        <p:spPr>
          <a:xfrm flipV="1">
            <a:off x="3677265" y="3215148"/>
            <a:ext cx="757083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C9445DA-1081-4B82-9F06-C39A29EBA303}"/>
              </a:ext>
            </a:extLst>
          </p:cNvPr>
          <p:cNvSpPr/>
          <p:nvPr/>
        </p:nvSpPr>
        <p:spPr>
          <a:xfrm>
            <a:off x="7055427" y="4893915"/>
            <a:ext cx="4595797" cy="128802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are capable of </a:t>
            </a:r>
            <a:r>
              <a:rPr lang="el" sz="18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capturing the contextual similarity between two text sequences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F5B39A6-7814-B847-5FFC-0362D55B5D3E}"/>
              </a:ext>
            </a:extLst>
          </p:cNvPr>
          <p:cNvCxnSpPr>
            <a:cxnSpLocks/>
          </p:cNvCxnSpPr>
          <p:nvPr/>
        </p:nvCxnSpPr>
        <p:spPr>
          <a:xfrm flipH="1" flipV="1">
            <a:off x="8283678" y="3351537"/>
            <a:ext cx="698090" cy="1455174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3BB5BB-9D79-6E8E-2ABE-F0E67E91CCBA}"/>
              </a:ext>
            </a:extLst>
          </p:cNvPr>
          <p:cNvCxnSpPr>
            <a:cxnSpLocks/>
          </p:cNvCxnSpPr>
          <p:nvPr/>
        </p:nvCxnSpPr>
        <p:spPr>
          <a:xfrm flipV="1">
            <a:off x="9788014" y="3282711"/>
            <a:ext cx="757083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707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A77D3E3C-A5C1-0DED-1D64-20F0D44D1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87C8CBAC-0530-C7D2-F046-C41656D3A35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9791D992-26B9-BADA-8F06-BC79BE39E0B7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D5DECAA0-8D7D-0560-69BB-9D2779034780}"/>
              </a:ext>
            </a:extLst>
          </p:cNvPr>
          <p:cNvSpPr txBox="1"/>
          <p:nvPr/>
        </p:nvSpPr>
        <p:spPr>
          <a:xfrm>
            <a:off x="5153233" y="297433"/>
            <a:ext cx="15096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l" sz="2800" b="1" dirty="0">
                <a:solidFill>
                  <a:schemeClr val="dk1"/>
                </a:solidFill>
                <a:highlight>
                  <a:schemeClr val="lt1"/>
                </a:highlight>
              </a:rPr>
              <a:t>Outline</a:t>
            </a:r>
            <a:r>
              <a:rPr lang="el" sz="2667" b="1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AB48F0D8-53AD-6633-182B-8A17D62CFD41}"/>
              </a:ext>
            </a:extLst>
          </p:cNvPr>
          <p:cNvSpPr txBox="1"/>
          <p:nvPr/>
        </p:nvSpPr>
        <p:spPr>
          <a:xfrm>
            <a:off x="662400" y="1200000"/>
            <a:ext cx="10632800" cy="5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rgbClr val="820303"/>
              </a:buClr>
              <a:buSzPts val="1600"/>
              <a:buAutoNum type="arabicPeriod"/>
            </a:pPr>
            <a:r>
              <a:rPr lang="el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Introduction</a:t>
            </a:r>
            <a:endParaRPr sz="2133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609585" indent="-440256">
              <a:lnSpc>
                <a:spcPct val="115000"/>
              </a:lnSpc>
              <a:buClr>
                <a:schemeClr val="dk2"/>
              </a:buClr>
              <a:buSzPts val="1600"/>
              <a:buFontTx/>
              <a:buAutoNum type="arabi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Dataset &amp; Evaluation Metrics</a:t>
            </a:r>
            <a:endParaRPr sz="2133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609585" indent="-440256">
              <a:lnSpc>
                <a:spcPct val="115000"/>
              </a:lnSpc>
              <a:buClr>
                <a:schemeClr val="dk2"/>
              </a:buClr>
              <a:buSzPts val="1600"/>
              <a:buAutoNum type="arabicPeriod"/>
            </a:pPr>
            <a:r>
              <a:rPr lang="el" sz="2133" b="1" dirty="0">
                <a:solidFill>
                  <a:srgbClr val="C00000"/>
                </a:solidFill>
              </a:rPr>
              <a:t>Methods</a:t>
            </a:r>
            <a:endParaRPr sz="2133" b="1" dirty="0">
              <a:solidFill>
                <a:srgbClr val="C00000"/>
              </a:solidFill>
            </a:endParaRPr>
          </a:p>
          <a:p>
            <a:pPr marL="1219170" lvl="1" indent="-440256">
              <a:lnSpc>
                <a:spcPct val="115000"/>
              </a:lnSpc>
              <a:buClr>
                <a:schemeClr val="dk2"/>
              </a:buClr>
              <a:buSzPts val="1600"/>
              <a:buAutoNum type="alphaLcPeriod"/>
            </a:pPr>
            <a:r>
              <a:rPr lang="en-US" sz="2133" b="1" dirty="0">
                <a:solidFill>
                  <a:srgbClr val="C00000"/>
                </a:solidFill>
              </a:rPr>
              <a:t>Supervised Fine Tuning and Few Shot Examples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Instruction Tuning 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InstructBLIP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LLaVA-1.5</a:t>
            </a:r>
          </a:p>
          <a:p>
            <a:pPr marL="1219170" lvl="1" indent="-440256">
              <a:lnSpc>
                <a:spcPct val="115000"/>
              </a:lnSpc>
              <a:buClr>
                <a:schemeClr val="dk2"/>
              </a:buClr>
              <a:buSzPts val="1600"/>
              <a:buAutoNum type="alpha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Synthesizer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Embeddings Model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Neighbors Retrieval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Llama 3.1</a:t>
            </a:r>
          </a:p>
          <a:p>
            <a:pPr marL="1219170" lvl="1" indent="-440256">
              <a:lnSpc>
                <a:spcPct val="115000"/>
              </a:lnSpc>
              <a:buClr>
                <a:schemeClr val="dk2"/>
              </a:buClr>
              <a:buSzPts val="1600"/>
              <a:buAutoNum type="alphaL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Ensembling</a:t>
            </a:r>
          </a:p>
          <a:p>
            <a:pPr marL="1750464" lvl="2" indent="-514350">
              <a:lnSpc>
                <a:spcPct val="115000"/>
              </a:lnSpc>
              <a:buClr>
                <a:schemeClr val="dk2"/>
              </a:buClr>
              <a:buSzPts val="1600"/>
              <a:buFont typeface="+mj-lt"/>
              <a:buAutoNum type="romanUcPeriod"/>
            </a:pPr>
            <a:r>
              <a:rPr lang="en-US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LM - Fuser</a:t>
            </a:r>
          </a:p>
          <a:p>
            <a:pPr marL="609585" indent="-440256">
              <a:lnSpc>
                <a:spcPct val="115000"/>
              </a:lnSpc>
              <a:buClr>
                <a:schemeClr val="dk2"/>
              </a:buClr>
              <a:buSzPts val="1600"/>
              <a:buAutoNum type="arabicPeriod"/>
            </a:pPr>
            <a:r>
              <a:rPr lang="el" sz="2133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Conclusion &amp; Future Work</a:t>
            </a:r>
            <a:endParaRPr sz="2133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0B0B21-7D17-ABC9-EBB6-CA1C340A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8</a:t>
            </a:fld>
            <a:r>
              <a:rPr lang="el-GR" dirty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1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B5DEFC9A-B609-9F16-306D-457ACFABF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C4C4565C-DE1A-FB7F-70A5-ED21435B9B4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4" y="45067"/>
            <a:ext cx="967620" cy="96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C92F7FDC-7199-B91A-B185-DAC34BAA8BE5}"/>
              </a:ext>
            </a:extLst>
          </p:cNvPr>
          <p:cNvCxnSpPr/>
          <p:nvPr/>
        </p:nvCxnSpPr>
        <p:spPr>
          <a:xfrm>
            <a:off x="368667" y="1103267"/>
            <a:ext cx="11446000" cy="2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D240F522-2ED8-D125-7F87-965257F35F4E}"/>
              </a:ext>
            </a:extLst>
          </p:cNvPr>
          <p:cNvSpPr txBox="1"/>
          <p:nvPr/>
        </p:nvSpPr>
        <p:spPr>
          <a:xfrm>
            <a:off x="3976749" y="243677"/>
            <a:ext cx="446357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highlight>
                  <a:schemeClr val="lt1"/>
                </a:highlight>
              </a:rPr>
              <a:t>Instruction Tuning (1/2)</a:t>
            </a:r>
            <a:endParaRPr sz="2667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C619B4-BA0B-154D-4503-E8A07A6C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901-A1D0-40B5-B026-587BCD375C18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87502-E937-1C4A-FFD5-320BCB5FF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44" y="1263585"/>
            <a:ext cx="10462381" cy="535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8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1434</Words>
  <Application>Microsoft Office PowerPoint</Application>
  <PresentationFormat>Widescreen</PresentationFormat>
  <Paragraphs>368</Paragraphs>
  <Slides>39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Aptos</vt:lpstr>
      <vt:lpstr>Aptos Display</vt:lpstr>
      <vt:lpstr>Arial</vt:lpstr>
      <vt:lpstr>Calibri</vt:lpstr>
      <vt:lpstr>Wingdings</vt:lpstr>
      <vt:lpstr>Office Theme</vt:lpstr>
      <vt:lpstr>Exploring Multimodal Large Language Models for Medical Image Captioning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MARINA SAMPROVALAKI</dc:creator>
  <cp:lastModifiedBy>MARINA SAMPROVALAKI</cp:lastModifiedBy>
  <cp:revision>3</cp:revision>
  <dcterms:created xsi:type="dcterms:W3CDTF">2024-12-14T18:17:36Z</dcterms:created>
  <dcterms:modified xsi:type="dcterms:W3CDTF">2024-12-31T08:54:29Z</dcterms:modified>
</cp:coreProperties>
</file>